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5"/>
  </p:notesMasterIdLst>
  <p:sldIdLst>
    <p:sldId id="304" r:id="rId2"/>
    <p:sldId id="305" r:id="rId3"/>
    <p:sldId id="316" r:id="rId4"/>
    <p:sldId id="481" r:id="rId5"/>
    <p:sldId id="375" r:id="rId6"/>
    <p:sldId id="376" r:id="rId7"/>
    <p:sldId id="616" r:id="rId8"/>
    <p:sldId id="617" r:id="rId9"/>
    <p:sldId id="377" r:id="rId10"/>
    <p:sldId id="349" r:id="rId11"/>
    <p:sldId id="618" r:id="rId12"/>
    <p:sldId id="625" r:id="rId13"/>
    <p:sldId id="626" r:id="rId14"/>
    <p:sldId id="620" r:id="rId15"/>
    <p:sldId id="621" r:id="rId16"/>
    <p:sldId id="623" r:id="rId17"/>
    <p:sldId id="624" r:id="rId18"/>
    <p:sldId id="627" r:id="rId19"/>
    <p:sldId id="619" r:id="rId20"/>
    <p:sldId id="358" r:id="rId21"/>
    <p:sldId id="359" r:id="rId22"/>
    <p:sldId id="360" r:id="rId23"/>
    <p:sldId id="361" r:id="rId24"/>
    <p:sldId id="362" r:id="rId25"/>
    <p:sldId id="363" r:id="rId26"/>
    <p:sldId id="365" r:id="rId27"/>
    <p:sldId id="364" r:id="rId28"/>
    <p:sldId id="605" r:id="rId29"/>
    <p:sldId id="606" r:id="rId30"/>
    <p:sldId id="607" r:id="rId31"/>
    <p:sldId id="608" r:id="rId32"/>
    <p:sldId id="609" r:id="rId33"/>
    <p:sldId id="610" r:id="rId34"/>
    <p:sldId id="612" r:id="rId35"/>
    <p:sldId id="611" r:id="rId36"/>
    <p:sldId id="613" r:id="rId37"/>
    <p:sldId id="628" r:id="rId38"/>
    <p:sldId id="629" r:id="rId39"/>
    <p:sldId id="630" r:id="rId40"/>
    <p:sldId id="631" r:id="rId41"/>
    <p:sldId id="632" r:id="rId42"/>
    <p:sldId id="663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79" r:id="rId53"/>
    <p:sldId id="680" r:id="rId54"/>
    <p:sldId id="681" r:id="rId55"/>
    <p:sldId id="642" r:id="rId56"/>
    <p:sldId id="643" r:id="rId57"/>
    <p:sldId id="644" r:id="rId58"/>
    <p:sldId id="645" r:id="rId59"/>
    <p:sldId id="614" r:id="rId60"/>
    <p:sldId id="646" r:id="rId61"/>
    <p:sldId id="647" r:id="rId62"/>
    <p:sldId id="648" r:id="rId63"/>
    <p:sldId id="649" r:id="rId64"/>
    <p:sldId id="682" r:id="rId65"/>
    <p:sldId id="650" r:id="rId66"/>
    <p:sldId id="651" r:id="rId67"/>
    <p:sldId id="652" r:id="rId68"/>
    <p:sldId id="697" r:id="rId69"/>
    <p:sldId id="622" r:id="rId70"/>
    <p:sldId id="653" r:id="rId71"/>
    <p:sldId id="654" r:id="rId72"/>
    <p:sldId id="683" r:id="rId73"/>
    <p:sldId id="655" r:id="rId74"/>
    <p:sldId id="656" r:id="rId75"/>
    <p:sldId id="665" r:id="rId76"/>
    <p:sldId id="664" r:id="rId77"/>
    <p:sldId id="667" r:id="rId78"/>
    <p:sldId id="666" r:id="rId79"/>
    <p:sldId id="657" r:id="rId80"/>
    <p:sldId id="698" r:id="rId81"/>
    <p:sldId id="685" r:id="rId82"/>
    <p:sldId id="669" r:id="rId83"/>
    <p:sldId id="670" r:id="rId84"/>
    <p:sldId id="671" r:id="rId85"/>
    <p:sldId id="668" r:id="rId86"/>
    <p:sldId id="673" r:id="rId87"/>
    <p:sldId id="674" r:id="rId88"/>
    <p:sldId id="675" r:id="rId89"/>
    <p:sldId id="676" r:id="rId90"/>
    <p:sldId id="677" r:id="rId91"/>
    <p:sldId id="489" r:id="rId92"/>
    <p:sldId id="490" r:id="rId93"/>
    <p:sldId id="686" r:id="rId94"/>
    <p:sldId id="687" r:id="rId95"/>
    <p:sldId id="491" r:id="rId96"/>
    <p:sldId id="678" r:id="rId97"/>
    <p:sldId id="492" r:id="rId98"/>
    <p:sldId id="672" r:id="rId99"/>
    <p:sldId id="658" r:id="rId100"/>
    <p:sldId id="659" r:id="rId101"/>
    <p:sldId id="660" r:id="rId102"/>
    <p:sldId id="661" r:id="rId103"/>
    <p:sldId id="662" r:id="rId104"/>
    <p:sldId id="688" r:id="rId105"/>
    <p:sldId id="689" r:id="rId106"/>
    <p:sldId id="690" r:id="rId107"/>
    <p:sldId id="495" r:id="rId108"/>
    <p:sldId id="691" r:id="rId109"/>
    <p:sldId id="692" r:id="rId110"/>
    <p:sldId id="693" r:id="rId111"/>
    <p:sldId id="694" r:id="rId112"/>
    <p:sldId id="695" r:id="rId113"/>
    <p:sldId id="696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480" userDrawn="1">
          <p15:clr>
            <a:srgbClr val="A4A3A4"/>
          </p15:clr>
        </p15:guide>
        <p15:guide id="3" pos="2928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2563" autoAdjust="0"/>
  </p:normalViewPr>
  <p:slideViewPr>
    <p:cSldViewPr showGuides="1">
      <p:cViewPr varScale="1">
        <p:scale>
          <a:sx n="123" d="100"/>
          <a:sy n="123" d="100"/>
        </p:scale>
        <p:origin x="944" y="68"/>
      </p:cViewPr>
      <p:guideLst>
        <p:guide orient="horz" pos="2112"/>
        <p:guide orient="horz" pos="480"/>
        <p:guide pos="292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24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21:28:05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7750 8744 565 0,'0'0'12'0,"0"0"2"0,0 0 1 0,0 0 2 0,0 0-17 0,0 0 0 0,0 0 0 0,33 3 0 16,26-3 37-16,-32 0 4 0,-51 3 1 0,3-3 0 16,6 0 2-16,6 2 1 0,1-2 0 0,8 0 0 15,0 0 5-15,0 0 1 0,0 0 0 0,0 0 0 16,11 0-11-16,-2-2-1 0,-9 2-1 0,0 0 0 15,9-3-3-15,-3 3-1 0,0-3 0 0,-6 3 0 16,0 0 10-16,6-5 1 0,0 5 1 0,-6 0 0 16,0 0-5-16,0 0-1 0,6-5 0 0,-6 5 0 15,0 0 15-15,0 0 2 0,0 0 1 0,0 0 0 16,12 0-2-16,-12 0-1 0,0 0 0 0,0 0 0 0,6-3-18 16,-6 3-3-16,0 0-1 0,0 0 0 0,0 0-8 0,0 0-1 15,0 0-1-15,0 0 0 0,-6-2-3 0,6 2-1 16,0 0 0-16,0 0 0 0,0 0 1 0,0 0 0 15,0 0 0-15,0 0 0 0,-3 0-2 0,-6 2 0 16,0-2 0-16,3 3 0 0,6-3-6 0,0 0 0 16,-12 0-1-16,0 0 0 0,12 0-1 0,-9 3 0 15,-2-3 0-15,2 2 0 16,0-2 2-16,0 0 1 0,3 0 0 0,-3 0 0 0,-6 0-4 0,6 3-1 16,-3-3 0-16,3 0 0 0,-3 0-8 0,-3 0 12 15,1 0-12-15,2 0 12 0,0 0-12 0,0-3 10 16,-9 3-10-16,6 0 10 0,3-2-2 0,0 2-8 0,-6-3 12 0,1 3-4 15,-1-3-8-15,0 3 10 0,3 0-10 16,0 0 10-16,-6 0-10 0,3 0 8 16,3 0-8-16,1 0 8 0,-1 0-8 0,0 0 0 0,0 0 9 0,0 0-9 15,3 0 0-15,-6 0 0 0,3 0 0 0,-2 3 0 16,2-3 11-16,-3 0-3 0,0 0 0 0,0 3 0 16,3-3-8-16,-3 0 0 0,1 0 0 0,-1 0 0 15,0 0 0-15,0 2 0 0,0-2 0 0,0 0 0 16,-3 3 0-16,4-1 0 0,-4 1 0 0,0-3 0 15,3 3 0-15,-3-3 0 0,0 2 0 0,3-2 0 16,-2 3 0-16,2-3 0 0,-3 0 0 0,3 0 0 16,3 0 0-16,0 0 0 0,0 0 0 0,-2 0 0 15,5 0 0-15,-3 0 0 0,3 3 0 0,-3-3 0 0,3 0 0 16,0 2 0-16,-3-2 10 0,3 0-10 0,0 0 0 16,-2 0 0-16,2 0 0 0,-3 3 0 0,-3-3 0 0,0 3 0 15,3-3 0-15,-3 0 0 0,3 0 0 0,1 2 0 16,-1-2 0-16,3 0 0 0,0 0 0 0,0 3 0 15,0-3 0-15,-3 0 0 0,6 3 0 0,-3-3 0 16,0 2 0-16,4-2 0 0,-1 0 0 0,-3 0 0 16,3 0 0-16,0 0 0 0,-3 0 0 0,3 3 0 15,0-3 0-15,-3 0 0 0,3 0 0 0,-3 0 0 16,3 0 0-16,-3 3 0 0,1-3 0 0,2 0 0 16,0 0 0-16,0 0 0 0,3 0 0 0,-3 0 0 0,3 0 0 15,-3 0 0-15,6 0 0 0,-3-3-9 0,6 3 9 0,-6 0 0 16,0 0 0-16,0 0 0 0,0-3 0 0,3 3 0 15,-3-2 0-15,0 2 0 0,0 0 0 0,0 0 0 16,1 0 0-16,-1 0 0 0,3 0 0 0,3 0 0 16,0 0 0-16,-6 0 0 0,0 0 0 0,0 0 0 15,6 0 10-15,0 0-2 0,0 0-8 0,0 0 12 16,0 0-12-16,0 0 0 0,0 0 0 0,0 0 0 16,0 0 0-16,0 0 0 0,0 0 0 0,0 0 0 15,0 0 0-15,0 0 0 0,6 0 0 0,0 2 0 16,-6-2 0-16,9 0 0 0,-3 3 0 0,-1-3 0 15,4 0 0-15,-3 0 0 0,3 0 0 0,0 3 0 16,-3-3 0-16,3 0 0 0,3 0-8 0,-3 0 8 16,6 0 0-16,-3 2 0 0,0-2 0 0,3 0 0 15,-1 0 0-15,1 0 0 0,0 0 0 0,6 0 0 16,-3 0 0-16,3 0 0 0,0 0 0 0,-1 0 0 16,4 0 0-16,3 0 0 0,0 0 0 0,0 0 0 0,-4 0 0 0,4 0 0 15,-3 0 0-15,3 3 0 0,0-3 0 0,-1 2 0 16,1 1 0-16,0-3 0 0,-3 3 0 0,5-3-10 15,-2 0 10-15,-3 0-8 0,3 0 8 0,-3 0 0 16,0-3 0-16,-1 3 0 0,4 0 0 0,-3 0 0 16,0 0 0-16,0 0 0 0,-1 0 0 0,1 0 0 15,-3 0 0-15,3 0 0 0,0-3 0 0,-1 3 0 16,-2 0 0-16,6-2 0 0,-3 2 0 0,0-3 0 16,0 3 0-16,-1 0 0 0,1 0 0 0,0 0 0 0,-3 0 0 15,3 0 0-15,-4 0 0 0,1 0 0 0,3 3 0 16,-6-3 0-16,0 2 0 0,0-2 0 0,2 0 0 0,1 0 0 15,-3 0 0-15,3 0 0 0,-3 0 0 0,3 0 0 16,-6 0 0-16,-1 0 0 16,-2 0 0-16,3-2 0 0,0 2 0 0,0-3 0 0,0 1 0 15,-3-1 0-15,0 3 0 0,3-3 0 0,-3 1 0 0,-4-1 0 16,1 0 0-16,0 1 0 0,3-1 0 0,0 0 0 16,-3 3 0-16,0-2 11 0,3-1-11 0,3 3 12 15,-6-3-12-15,0 3 0 0,0 0 0 0,-3 0-11 16,5 0 11-16,-5 0 0 0,-6 0 0 0,0 0 0 15,0 0 8-15,0 0 1 0,0 0 0 0,0 0 0 16,0 0-9-16,0 0 0 0,0 0 0 0,0 0 0 16,0 0 0-16,0 0 0 0,0 0 0 0,0 0 0 15,0 0 8-15,0 0-8 0,0 0 8 0,0 0-8 16,0 0 0-16,0 0 0 0,0 0 8 0,0 0-8 0,6 3 0 16,-6-3 0-16,0 0 0 0,0 0 0 0,0 0 0 0,0 0 0 15,0 0 0-15,0 0 0 0,0 0 0 0,0 0 0 16,0 0 0-16,0 0 0 0,0 0-10 0,-6 0-4 15,6 0-1-15,0 0 0 16,0 0-97-16,0 0-19 0,0 0-4 0</inkml:trace>
  <inkml:trace contextRef="#ctx0" brushRef="#br0" timeOffset="19283.9503">6235 9573 896 0,'0'0'20'0,"0"0"4"0,-6 2 0 0,0-2 1 15,0 0-25-15,0 3 0 0,0-3 0 0,0 0 0 16,6 0 26-16,-6 3 0 0,3-3 0 0,-3 0 0 0,0 0 24 16,0 2 5-16,0 1 1 0,0 0 0 0,3-3 6 15,-3 0 2-15,6 0 0 0,-3 2 0 0,-2 1 15 0,2 2 3 16,0 0 1-16,3-5 0 0,0 0 1 0,-3 3 1 15,0 2 0-15,3-5 0 0,0 0-52 0,0 0-10 16,-3 8-3-16,0-2 0 0,3-6 4 0,0 0 0 16,-3 7 0-16,0-1 0 0,3-6 1 0,0 0 1 15,0 0 0-15,0 0 0 0,0 0-6 0,0 8-2 16,0-8 0-16,0 0 0 0,0 0 2 0,0 0 0 16,0 0 0-16,0 0 0 0,0 0-8 0,0 0 0 15,0 0-1-15,0 0 0 0,0 0 1 0,0 0 1 16,0 0 0-16,0 0 0 0,0 0-4 0,0 0-1 15,0 0 0-15,0 0 0 0,0 0 10 0,0 0 2 0,0 0 0 16,0 0 0-16,0 0 9 0,0 0 3 0,0 0 0 0,0 0 0 16,0 0-17-16,0 0-3 0,0 0-1 0,0 0 0 15,0 0 1-15,0 0 1 0,0 0 0 0,0 0 0 16,0 0 22-16,0 0 4 0,0 0 1 0,0 0 0 16,0 0-40-16,0 0-8 0,0 0-2 0,0 0 0 15,0 0 10-15,0 0 14 0,-6 2-3 0,6-2-1 16,0 0-10-16,0 0 0 0,-3 0 9 0,3 0-9 15,0 0 11-15,0 0-3 0,-3 0 0 0,3 0 0 16,0 0 4-16,0 0 1 0,-6 3 0 0,6-3 0 16,-3 0-1-16,3 0-1 0,0 0 0 0,0 0 0 15,-3 0-11-15,3 0 0 0,0 0 0 0,0 0 0 16,0 0 8-16,0 0 8 0,0 0 3 0,0 0 0 16,0 0-6-16,0 0-1 0,0 0 0 0,0 0 0 15,0 0-4-15,0 0-8 0,0 0 11 0,0 0-11 16,0 0 10-16,0 0-10 0,0 0 8 0,0 0-8 0,0 0 8 15,0 0-8-15,6 8 0 0,3-3 8 0,-9-5-8 16,9 6 0-16,3-4 0 0,-3-2 0 0,2 0 0 0,1 0 0 16,0 0 0-16,3-2 0 0,0 2 0 0,0 0 0 15,0-3 0-15,3 0 0 0,-3 1 0 0,-1-1 0 16,7 0 0-16,-3 1 0 0,3-1 0 0,0 0 0 16,0 1 0-16,-1-1 0 0,1 3 0 0,3-3 0 15,-3 1 0-15,0-4 0 0,0 6 0 0,-1-2 0 16,1-3 0-16,0 2 0 0,0 0 0 0,3 3 0 0,-3-2 0 15,2-1 0-15,1-2 0 0,-3-1 0 0,-3 4 0 0,3 2 0 16,3-6 0-16,-4 4 0 0,1-3 0 0,-3 2 0 16,0 0 0-16,0 1 0 0,-3-4 0 15,3 4 0-15,-4-1 0 0,1 0 0 0,-3 1 0 0,0-1 0 16,0-2 0-16,-3 2 0 0,3 0 0 0,-3 1 0 16,0-1 0-16,-3 1 0 0,6 2 0 0,-6-3 0 15,-1 0 0-15,1 1 0 0,0-1 0 0,0 0 0 16,0 1 0-16,-6 2 0 0,9 0 0 0,-3 0 0 15,3-3 0-15,0 3 0 0,0 0 8 0,0 0-8 16,-3 0 0-16,3-3 0 0,3 3 0 0,-3 0 0 16,0 0 0-16,-1 0 0 0,4 0 0 0,0-5 0 15,-3 5 0-15,0-3 0 0,0 1 0 0,3 2 0 16,3 0 0-16,0-3 0 0,-3 0 0 0,3 3 0 16,2 0 0-16,1-2 0 0,-6-1 0 0,0 1 0 15,3-1 0-15,-3 0 0 0,0 1 0 0,3 2 0 16,-3-6 0-16,-1 4 0 0,1-1 0 0,0 0 0 0,-3-2 0 0,0 2 0 15,3-2 0-15,0 5 0 0,-6-2 0 0,3 2 0 16,0-3 0-16,-3 3 0 0,0-3 0 0,-6 3 10 16,0 0-10-16,6-2 10 0,0 2-10 0,-6 0 8 15,0 0-8-15,0 0 8 0,0 0-8 0,0 0 0 16,0 0 9-16,0 0-9 0,0 0 0 0,0 0 8 16,0 0-8-16,0 0 0 0,0 0 0 0,0 0 0 15,0 0 0-15,0 0 8 0,0 0-8 0,0 0 0 0,0 0 0 16,6 0 0-16,2 0 0 0,-8 0 0 0,0 0 0 0,0 0 8 15,0 0-8-15,0 0 0 0,0 0 0 0,0 0 8 16,0 0-8-16,0 0 0 0,0 0 0 0,0 0 8 16,-5 0-8-16,5 0 0 0,0 0 0 0,0 0 0 15,0 0 0-15,0 0 0 0,0 0 0 0,0 0-977 16,8 0-198-16</inkml:trace>
  <inkml:trace contextRef="#ctx0" brushRef="#br0" timeOffset="33081.8018">6151 10581 424 0,'0'0'9'0,"0"0"3"0,0 0 0 0,-3 0 0 16,-2 2-12-16,5-2 0 0,-3 0 0 0,-3-2 0 0,0 2 19 0,6 0 1 15,-6 0 1-15,3 0 0 0,-3-3 23 0,6 3 4 16,0 0 0-16,0 0 1 0,-3 3 2 0,-3-1 0 16,6-2 0-16,0 0 0 0,0 0 21 0,0 0 4 15,0 0 0-15,0 0 1 0,0 0 26 0,0 0 5 16,0 0 0-16,0 0 1 0,0 0-21 0,0 0-5 15,0 0-1-15,0 0 0 0,0 0-18 0,0 0-4 16,0 0-1-16,0 0 0 0,0 0-10 0,0 0-1 16,0 0-1-16,0 0 0 0,0 0 7 0,0 0 2 0,-3-5 0 15,3 5 0-15,0-3-11 0,-3 1-1 0,-3-1-1 0,3 0 0 16,-3 1-3-16,3-1-1 0,3 3 0 0,-3-2 0 16,-3 2-3-16,3 0 0 0,3 0 0 0,-6 0 0 15,6 0-12-15,-3 0-4 0,-3 0 0 0,6 0 0 16,0 0-4-16,-3 2-2 0,-3 1 0 0,6-3 0 15,0 0-14-15,0 0 11 0,-6 0-11 0,3 2 10 16,0-2-10-16,3 0 10 0,0 0-10 0,0 0 10 16,-3 3-2-16,3-3-8 0,0 0 12 0,0 0-4 15,0 0 1-15,0 0 0 0,0 0 0 0,0 0 0 16,0 0 3-16,0 0 0 0,0 0 0 0,0 0 0 16,0 0-12-16,0 0 10 0,0 0-10 0,0 0 10 15,0 0-10-15,0 0 0 0,0 0 0 0,0 8 0 16,0-8 8-16,0 0-8 0,0 0 0 0,0 0 8 15,0 0-8-15,0 0 0 0,0 0 0 0,0 0 8 16,3 5-8-16,-3-5 0 0,0 0 0 0,0 0 0 0,0 0 0 16,0 0 0-16,6 6 0 0,-6-6 0 0,0 0 0 15,0 0 0-15,0 0 0 0,0 0 0 0,0 0 0 0,0 0 0 16,0 0 8-16,0 0-8 0,0 0 8 0,0 0-8 16,0 0 12-16,0 0-4 0,0 0-8 0,0 0 8 15,0 0-8-15,0 0 8 0,0 0-8 0,9 2 10 16,-9-2-10-16,0 0 10 0,6 0-10 0,-6 0 0 15,0 0 9-15,0 0-9 0,0 0 8 0,9 0-8 16,0 0 8-16,-9 0-8 0,6 3 8 0,0-3-8 16,3 3 10-16,-3-3-10 0,0 0 11 0,0 0-11 15,3 0 12-15,-3 0-12 0,3 0 10 0,0 2-10 0,-1-2 8 16,-2 0-8-16,0 0 8 0,3 0-8 0,0 0 0 0,0 0 8 16,0 0-8-16,0-2 0 15,0 2 0-15,0 2 8 0,0-2-8 0,3 0 8 0,-3 0-8 0,0 0 8 16,2 0-8-16,-2 0 0 0,0 0 0 0,3 0 8 15,0 0-8-15,0 3 0 0,0-3 0 0,0 0 0 16,3 3 9-16,0-1-9 0,-3 1 10 0,-1-3-10 16,4 2 0-16,-3-2 0 0,0 3 0 0,0 0 0 15,-3-3 8-15,6 2-8 0,-3 1 0 0,0 0 0 16,-3-3 8-16,2 2-8 0,1-2 0 0,0 3 0 16,0-3 0-16,0 0 0 0,0 0 0 0,0 0 0 15,0 0 0-15,3 0 8 0,-6 0-8 0,6 0 0 0,-4 3 0 16,4-3 0-16,0 2 0 0,0 1 0 0,-3-3 0 15,0 0 0-15,0 0 0 0,3 3 0 0,-3-3 8 0,-1 2-8 16,4-2 0-16,0 0 0 0,0 3 0 0,0-3 0 16,-3 2 0-16,3-2 0 0,0 0 0 0,-3 0 0 15,2 0 0-15,-2 0 0 0,0 0 0 0,0 0 0 16,0 0 0-16,0 0 0 0,0-2 0 0,0 2 0 16,0 2 0-16,-3-2 0 0,3-2 0 0,-1 2 0 15,1-3 0-15,0 3 0 0,-3 0 0 0,3-2 0 16,3-1 0-16,-3 3 0 0,0 0 0 0,0-3 0 15,0 3 0-15,0-2 0 0,2-1 0 0,-2 3 0 16,-6-3 0-16,6 3 0 0,3 0 0 0,-3-2 0 16,-3 2 0-16,0-3 0 0,3 0 0 0,0 3 0 0,3-2 0 0,-7 2 0 15,1-3 0-15,0 0 0 0,6 3 0 16,0-2 0-16,-3 2 0 0,-3-3 0 0,3 3 0 16,3 0 0-16,-3-2 0 0,0 2 0 0,-4 2 0 0,4-2 0 15,0 0 0-15,0 0 8 0,0 0-8 0,0 0 0 16,0 0 0-16,0 0 0 0,0 0 0 0,0-2 0 15,0 2 0-15,2 0 0 0,-2 0 0 0,0 0 0 16,-3 0 0-16,3 0 0 0,3-3 0 0,0 0 0 16,-3 1 0-16,-3 2 0 0,0-3 0 0,2 3 0 15,1-3 8-15,-3 3 0 0,0-2-8 0,0 2 12 16,6-3-12-16,-6 3 0 0,3 0-9 0,-3 0 9 16,0 0 0-16,3 0 0 0,-3 0 0 0,0 0 0 15,-1 0 0-15,1 0 0 0,0 0 0 0,0 0 10 16,0 0-10-16,0 0 0 0,0 0 0 0,-3-3 0 15,3 1 0-15,3 2 0 0,-6-3 0 0,3 3 0 0,0-3 0 0,3 3 0 16,-4 0 0-16,1-2 0 0,3 2 0 0,-3 0 0 16,3-3 0-16,-3 3 0 0,0 0 0 0,3 0 0 15,0 0 0-15,0-3 0 0,-3 3 0 0,0 0 0 16,2 0 0-16,-2-2 0 0,6 2 0 0,-3-3 0 16,-3 1 0-16,3 2 0 0,-3 0 0 0,-9 0 0 15,6-3 0-15,3 0 0 0,0 1 0 0,-3-1 0 16,3 0 0-16,-9 3 8 0,0 0-8 0,6 0 8 15,3-2-8-15,-9 2 8 0,0 0-8 0,8 0 12 16,1 0-12-16,-3 0 12 0,-6 0-4 0,0 0-8 0,0 0 12 16,6 2-4-16,-6-2-8 0,0 0 10 0,0 0-10 0,0 0 10 15,0 0-10-15,6 3 0 0,-6-3 0 16,0 0 0-16,0 0 0 0,0 0 0 16,0 0 0-16,0 0 8 0,0 0-24 0,0 0-6 0,0 0-1 0,0 0-997 15,0 0-199 1</inkml:trace>
  <inkml:trace contextRef="#ctx0" brushRef="#br0" timeOffset="43967.2903">6166 11446 768 0,'0'0'21'0,"0"0"7"0,0 0-28 0,0 0 0 0,0 0 0 0,0 0 0 16,0 0 45-16,0 0 4 0,0 0 1 0,0 0 0 15,0 0 8-15,0 0 2 0,0 0 0 0,0 0 0 16,0 0 2-16,0 0 1 0,-6-3 0 0,6 3 0 16,0 0 4-16,0 0 1 0,-3-2 0 0,3 2 0 15,0 0-12-15,0 0-1 0,0 0-1 0,0 0 0 16,0 0 4-16,0 0 1 0,0 0 0 0,0 0 0 16,0 0 3-16,0 0 1 0,0 0 0 0,0 0 0 15,0 0-11-15,0 0-3 0,0 0 0 0,0 0 0 16,0 0-14-16,0 0-3 0,0 0-1 0,0 0 0 15,0 0-6-15,0 0-1 0,0 0 0 0,0 0 0 16,0 0 4-16,0 0 0 0,0 0 0 0,0 0 0 0,0 0-16 16,0 0-2-16,0 0-1 0,0 0 0 0,0 0 3 15,0 0 1-15,0 0 0 0,0 0 0 0,0 0-13 0,0 0 11 16,0 0-11-16,0 0 10 0,0 0-10 0,0 0 0 16,0 0 0-16,0 0 0 0,0 0 0 0,0 0 0 15,0 0 0-15,0 0 0 0,0 0 0 0,0 0 0 16,0 0 0-16,0 0 0 0,0 0 0 0,0 0 0 15,0 0 9-15,0 0-9 0,9 0 11 0,-9 0-3 16,6-3 0-16,0 0 0 0,3 1 2 0,-3 2 0 16,3 0 0-16,0 0 0 0,-3 0-10 0,3 0 0 15,0 0 0-15,3 0 8 0,-3 0 5 0,3-3 1 16,-4 3 0-16,1 0 0 0,0 0-14 0,0 0 0 0,3 0 0 0,0-3 0 16,3 1 0-16,-3-1 0 0,0 3 0 0,3-3 0 15,2 1 9-15,-2-1-1 0,0 3 0 0,0-3 0 16,3 1-8-16,-3-1-9 0,3 1 9 0,-3 2-13 15,0-3 13-15,2 0 0 0,1 3 0 0,-3-2 0 16,0-1 0-16,3 3 0 0,3-3 0 0,-3 1 0 16,-4-1 0-16,1 0 0 0,0 1 0 0,3-1 0 15,-3 0 0-15,0 3 0 0,-3-2 0 0,3-1 0 16,-1 1 0-16,1-4 10 0,0 4-10 0,0-1 8 16,0 0-8-16,-3 1 0 0,3-1 0 0,-3 3 0 15,0-3 0-15,0 1 0 0,-1 2 0 0,1-3 0 16,-3 0 0-16,3 1 0 0,0 2 0 0,-3-3 8 0,0 0-8 15,3-2 0-15,-3 5 0 0,0-5 8 0,3 2-8 16,0 1 0-16,-7-1 0 0,7 0 0 0,0 1 0 0,-3-1 8 16,0 0-8-16,0 1 0 0,0 2 0 0,3 0 8 15,3-3-8-15,-3 3 0 0,-3-3 8 0,0 3-8 16,5-2 8-16,1 2-8 0,-6-3 0 0,0 0 0 16,0 1 0-16,0-1 0 0,9 1 0 0,-6 2 0 15,-3-3 8-15,3 0-8 0,0 1 0 0,-4-1 0 16,4-2 0-16,-3 2 0 0,6 0 0 0,-3 1 0 15,0-1 0-15,-3-2 0 0,3 2 0 0,0 1 0 16,3 2 0-16,-3-3 0 0,2-2 0 0,-2 5 0 0,3-3 0 16,0 3 0-16,0-3 0 0,0 1 8 0,0 2-8 0,3-3 0 15,-4 3 8-15,1-3-8 16,0 3 0-16,3-2 8 0,-3-1-8 0,0 3 0 16,-6-3 0-16,3 1 0 0,0-1 0 0,0-2 0 0,-4 2 0 0,4-2 0 15,-3 2 0-15,3 1 0 0,-3-1 0 0,3-2 0 16,0 2 0-16,0 0 0 0,0 3 0 0,0-2 0 15,0-4 0-15,-1 4 0 0,1 2 0 0,-3-3 0 16,3 0 0-16,-3 1 8 0,3 2-8 0,-3-3 0 16,0 3 0-16,3 0 0 0,-6 0 8 0,3-2-8 15,0 2 0-15,0-3 0 0,-3 3 0 0,5 0 0 16,-5-3 0-16,3 3 0 0,0 0 8 0,-3-2-8 16,3 2 0-16,-3 0 0 0,3-3 0 0,0 3 8 15,-6-3-8-15,3 1 0 0,3 2 0 0,3 0 0 16,0 0 0-16,-3-3 0 0,-4 3 0 0,4-3 0 0,6 3 0 15,-6 0 0-15,-3-2 0 0,3-1 8 0,3 3-8 16,0-3 0-16,0 3 0 0,0-2 0 0,-6-1 0 0,3 3 0 16,0-2 0-16,-9 2 0 0,8-3 0 0,1 0 0 15,3 3 0-15,-3-2 0 0,3-1 0 16,-3 3 0-16,0-5 0 0,-3 5 0 0,6 0 0 0,-6-3 0 16,-6 3 8-16,9-3-8 0,-3 1 0 0,3 2 0 15,-9 0 0-15,3-3 0 0,6 0 8 0,-4 1-8 16,1 2 0-16,0-3 8 0,-6 3-8 0,6 0 0 15,3-3 0-15,-9 3 0 0,0 0 8 0,6 0-8 16,0 0 0-16,0 0 8 0,3 0 0 0,-9 0 0 0,0 0 0 16,6 0 0-16,6 0-8 0,-3 0 12 0,-9 0-12 15,0 0 12-15,0 0-12 0,9 3 0 0,6 0 0 0,-6-1 0 16,-3-2 0-16,5 3 0 0,1-3 8 0,0 0-8 16,-3 0 0-16,0 0 0 0,6 0 0 0,-3 0 0 15,3 0 0-15,-3-3 0 0,-6 3 0 0,6 0 0 16,5 0-9-16,-5 3-1 0,-12-3 0 0,0 0-924 15,3 3-185-15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39:39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5908 17227 1047 0,'-3'-13'23'0,"3"13"5"0,0-8 0 0,0-3 2 0,3 6-30 0,-3-3 0 0,3 0 0 0,-3-2 0 15,3 2 38-15,-1 0 2 0,1 2 0 0,3-2 0 16,-3-2-2-16,0 2 0 0,0 3 0 0,0-3 0 15,0 2 6-15,0 4 0 0,-3 2 1 0,0 0 0 16,0 0-15-16,0 0-3 0,0 0-1 0,0 0 0 16,0 0-26-16,0 0 8 0,0 0-8 0,0 0 0 15,6 2 9-15,0-2-9 0,-6 0 10 0,6 8-10 16,0-2 12-16,-3 2-3 0,3-3-1 0,-3 3 0 16,3-3 1-16,0 6 0 0,3-3 0 0,-3-3 0 0,3 3-1 0,3 2-8 15,-6-2 12-15,5 0-4 0,1 3-8 16,0-3 0-16,0 0 0 0,0 2 0 0,0-2 0 0,3 0 0 15,-6 5 0-15,3-2 0 0,0-3 8 0,-3 5-8 16,2-5 12-16,-2 3-4 0,3-3 14 0,0-3 2 16,0 0 1-16,0-2 0 0,3 2 7 0,-3 3 0 15,6-8 1-15,-3 5 0 0,2 1-11 0,1-4-2 16,0 4-1-16,3-1 0 0,0-2-7 16,0 2 0-16,-1-5-1 0,1 5 0 15,3-2-3-15,-3 2-8 0,3-5 12 0,-9 5-4 16,3 1-8-16,-1-4 10 0,-2-2-10 0,6 6 10 0,-3-6-10 0,0 0 10 15,0 0-10-15,8 0 10 0,1-6-10 0,-3 6 0 16,6 0 0-16,-3-2 8 0,-4-1-8 0,4 0 0 16,0-2 0-16,0 5 0 0,0-5 0 0,-1 2 8 15,1-2-8-15,-3 0 0 0,3-3 0 0,0 8 0 0,-7-8 8 0,4 2-8 16,6 1 0-16,3-3 0 0,-7 8 0 0,-2-5 8 16,3 2-8-16,3-2 0 0,3 0 0 0,-7 2 0 15,-2-2 0-15,3-1 0 0,3 4 0 0,0-4 0 16,-7 1 0-16,7 0 0 0,3-3 0 0,3 5 0 15,2-2 0-15,-2 0 0 0,-3-1 0 0,2 4 0 16,4-4 0-16,-3 1 0 0,-3 3 0 0,-1-4 0 16,4 6 0-16,0-5 0 0,-1 2 0 0,-5 1 0 15,3-1 0-15,0-2 0 0,8 5 0 0,-5-3 0 16,-3-2 0-16,3 0 0 16,-1 5 0-16,1 0 0 0,0-3 0 0,-1 0 0 0,1 1 0 0,0-4 0 15,3 6 0-15,-4-2 0 0,1 2 0 0,3-3 0 16,-1 3 0-16,-2-3 0 0,0 3 0 0,0 3 0 15,-1-3 0-15,-2 0 0 0,0 3 0 0,5-3 0 16,1 0 0-16,-3 0 0 0,0 0 0 0,-1 0 0 0,1 2 0 16,0-2 0-16,-1 0 0 0,-2 0 0 0,3 0 0 0,-6 0 0 15,2-2 0-15,1-1 8 0,-3 0-8 0,3 3 0 16,-1-5 0-16,4 5 0 0,-3-3 0 0,3 1 0 16,-4-1 0-16,4 3 0 0,-3 0 0 0,0 0 0 15,-1-5 0-15,-2 5 0 0,6 0 0 0,-6-5 0 16,2 5 0-16,-2 0 0 0,3-3 0 0,3 3 0 15,-1-5 0-15,-2 5 8 0,3 0-8 0,-1 0 0 0,-2 0 0 0,0 0 0 16,0 0 0-16,-4 0 0 0,4 0 0 16,0 0 0-16,-3 0 0 0,2 5 0 0,-5-5 0 0,6 3 0 15,0-3 0-15,-1 5 0 0,1 0 0 16,3-2 0-16,-3 2 0 0,-4 0 0 16,4 1 0-16,-3-4 0 0,3 4 0 0,-4-4 0 15,4 4 8-15,3-6-8 0,-3 7 0 0,-1-1 0 16,4 2 0-16,-3-3 0 0,3 0 0 0,-4 3 0 15,1-3 0-15,0 3 0 0,-3 3 0 0,-1-3 0 0,1-3 0 0,0 3 0 16,0 3 0-16,2-3 0 0,-2 0 0 0,3 2 0 16,-3-2 0-16,-1 5 0 0,1 1 0 0,3-6 0 15,0 5 0-15,-4 0 0 0,1-2 0 0,-3 2 0 16,0-5 0-16,3 5 0 0,-7 0 0 0,4-2 8 16,-3 2-8-16,3-5 0 0,-3 5 0 0,-4-5 0 0,4-3 0 15,0 6 0-15,-6-3-9 0,3-3 9 0,0 3 0 16,-7-3 0-16,1 3 11 0,0-2-11 0,0-4 0 0,-3 4 0 15,0-1 0-15,0-2-12 0,0 2 12 0,0-5 0 16,-1 0 0-16,-2 5 0 0,-3-5 0 0,3 0 0 16,0 0 0-16,0-5 0 0,0 5 22 0,0 0 7 15,-3-5 2-15,3 2 0 16,0-2-31-16,0-1 8 0,0 4-8 0,-3-4 0 16,0 1 0-16,6-3 0 0,-4 3 0 0,1-3 0 15,0 3 0-15,3-1 0 0,0-2 0 0,0 6 0 16,3-9 0-16,0 6 0 0,0-3 0 0,0 0 0 0,-1-3 0 0,4 4 0 15,0 1 0-15,0-2 0 0,6 0 0 0,-3 3 0 16,-1-3 0-16,4 3 0 0,0-3 0 0,-3 3 0 16,3-1 0-16,0 1 0 0,-1 2 0 0,1-2 0 15,0 5 0-15,0 0 0 0,3-3-8 0,2 3-5 0,1-2-1 0,-3 2 0 16,3 2 14-16,-1-2 15 0,4 3-3 0,0-3-1 16,0 0-11-16,-4 0-12 0,4 0 2 0,0 5 1 15,-3-5 9-15,5 0 0 0,-2 0-9 0,6 0 9 16,0 0 0-16,-4 0 0 0,1 0 0 0,3 0 0 15,-4 0 0-15,4 0 0 0,-3 0 0 0,0 3 0 16,-1 0 0-16,1-3 0 0,3 0 0 0,-7 2 0 16,4-2 0-16,0 0 0 0,6 0 0 0,-4 0 0 15,1 0 0-15,0 0 0 0,-1 0 0 0,-2 0 0 16,3 6 0-16,-1-6 0 0,1 0 0 0,-3 2 0 16,3-2 0-16,-1 0 15 0,-2 0-3 0,3 0 0 15,2 0-12-15,-2-2-16 0,-3 2 3 0,2 0 1 16,-2-6 12-16,0 6 16 0,3 0-3 0,-4 0-1 15,4 0-12-15,-3 0-16 0,-1 0 3 0,1 0 1 16,0-2 12-16,-3 2 0 0,-1 0 0 0,1 2 0 16,-3-2 0-16,0 0 16 0,-1 6-3 0,-2-6-1 0,3 2-12 0,-3 4 0 15,2-6 0-15,1 0 0 0,-3 5 0 0,3-3 8 16,-3 1-8-16,-1-3 0 0,4 3 0 0,-3-3-18 16,0 5 4-16,0-5 1 0,-4 5 13 0,4-2 0 15,-6 2 0-15,3 1 0 0,3-4 0 0,-4 4 0 16,1-1 0-16,0-3 0 0,3 4 0 0,-3-1 0 15,2-2 0-15,1 2 0 0,-3 0 0 0,3-2 0 0,0 2 0 0,-4 0 0 16,4 3 0-16,-3-2 0 0,3-4 0 16,-3 4 0-16,2-1 0 15,-2 0 0-15,0-2 0 0,3 2 0 16,-3-5 0-16,2 5 0 0,1-5 0 0,3 3 0 0,-3-3 0 0,0 5 0 16,-1 1 0-16,1-4 0 0,0-2 0 0,3 6 0 15,-4-6 0-15,1 0 0 0,0 5 0 0,-3-2 0 16,3-3 0-16,-1 0 0 0,1 2 0 0,0 1 0 15,0-6 0-15,0 3 0 0,-1 0 0 0,4 0 0 0,0-2 0 0,-3 2 0 16,-1 0 0-16,1-3 0 0,0 3 0 0,-3-5 0 16,0 5 0-16,-1-6 0 0,-2 4 0 0,3-4 0 15,0 1 0-15,-3-3 8 0,-3 0-8 0,2 3 0 16,4 0 8-16,0-3-8 0,-6 2 0 0,-3-2 0 16,3 3 8-16,-3-3-8 0,-4 3 0 0,1-3 0 0,-6 3 0 15,3-1 0-15,3-1 8 0,-6 7-8 0,-6-6 13 16,3 4-1-16,0 2 0 0,3 0 0 15,-6 0-52-15,0 0-12 0,0 0-1 0,0 2-592 16,3 4-119-16</inkml:trace>
  <inkml:trace contextRef="#ctx0" brushRef="#br0" timeOffset="1539.9749">9256 18291 1130 0,'0'0'32'0,"0"0"8"0,0 0-32 0,0 0-8 0,0 0 0 0,0 0 0 0,0 0 46 0,0 0 8 16,0 0 2-16,-3-11 0 0,3 3 1 0,0 3 1 16,0-3 0-16,-3 0 0 0,3 3-2 0,0-3 0 15,-3-3 0-15,0 3 0 0,0 3-12 0,3-3-2 16,-3 0-1-16,0-3 0 0,0 6-17 0,0-3-4 16,0 3-1-16,0-3 0 0,0 3-6 0,-2 2-1 15,2-2 0-15,-3-1 0 0,0 4-4 0,0 2-8 16,-3-5 11-16,0 5-11 0,3 0 10 0,-3 0-10 15,3 5 8-15,0 3-8 0,-3-3 0 0,0 3 0 16,0 0 0-16,0 5 0 0,3-2-10 16,0 7 10-16,0-4 0 0,0 1-9 0,4 4 9 0,-4-1 0 15,3-4-9-15,0 4 9 0,6-2 0 0,-3 3-11 16,0 2 11-16,0-3-8 0,3 6 8 0,0-8 0 16,0 2-9-16,-1 4 9 0,1-9 0 0,6 11 0 15,0-11-9-15,0 0 9 0,-3 0 0 0,3-5 0 16,0 3-8-16,3-8 8 0,-6 2 0 0,3-5 0 0,3 0 0 15,-3-5 0-15,3-3 0 0,-3 0 8 0,-1-3-8 0,4-2 12 16,-3-3-2-16,0-3-1 16,0 1 0-16,-3-1 0 0,0-2-9 0,0 3 10 15,0-3-10-15,0 2 10 0,0 1-10 0,0 2 0 16,-3-3 0-16,3 1 0 0,-6 4 0 0,3 1 8 16,0 0-8-16,-3 8 0 0,0-3 0 0,0 8 8 0,0 0-8 15,0 0 0-15,0 0 0 0,0 0 0 0,0 0-12 16,-3 8 12-16,3 2-13 0,0-2 5 0,-3 11 8 0,3-6-13 15,-3 0 13-15,3 0 0 0,3 6 0 16,-3-3 0-16,3 2 0 0,0 1 0 0,0-6 13 0,3 6-4 16,-3-4-1-16,3 4 0 0,3-6 0 0,-1 0 0 15,1 1-8-15,0-4 8 0,0-2-8 0</inkml:trace>
  <inkml:trace contextRef="#ctx0" brushRef="#br0" timeOffset="2289.1701">10283 17888 1328 0,'6'-7'29'0,"-6"7"7"0,-3-8 0 0,3 2 1 0,0-2-29 0,0 3-8 0,0-3 0 0,-3 3 0 0,0-3 28 0,0 3 4 16,-3-3 0-16,0-3 1 0,0 8-1 0,-3-2 0 16,3 0 0-16,-3 0 0 0,-2-3-8 0,-1 8-1 15,-3-6-1-15,0 6 0 0,0-2-7 0,0 2-2 16,-3 0 0-16,-3 2 0 0,4 4-5 0,-4-6 0 15,3 10-8-15,-3-2 12 0,0 0-4 0,0 3-8 16,1-3 11-16,2 5-11 16,0 0 0-16,3 0 0 0,6 6 0 0,-3-6 0 15,3 0 0-15,3 6 0 0,-3-6 0 0,6 0 0 0,0 1-10 16,6-1 10-16,0-5-10 0,6 5 10 0,0-8-12 0,3 8 12 16,0-5-13-16,3-2 5 0,3 2 8 0,3 2-12 15,2-2 12-15,1-3-12 0,-3 3 12 0,3 0 0 16,0 3 0-16,-4-3-8 0,1 2 8 0,0-2 0 15,-3 6 0-15,0-1-8 0,0-5 8 16,0 5 0-16,-7-2 0 0,4 2 0 0,0 0 8 0,-6 0 4 16,-3 0 1-16,-3 1 0 0,3-1 34 0,-6 5 6 0,-3-4 2 0,3-1 0 15,-3 5 3 1,-3-2 1-16,-3 3 0 0,0-1 0 0,0-4-23 0,-3-1-5 16,1 0-1-16,-7 6 0 0,0-6 3 0,3-5 1 0,-3 0 0 0,0-3 0 15,3 0-3-15,0-5-1 16,1 0 0-16,-1-5 0 0,6 5-14 0,-3-5-4 15,0-3 0-15,3 2 0 0,0-2-12 16,0 1 0-16,0-4 0 0,6-2 0 16,-3 5-27-16,6-5-8 0,0 2-1 15,3-2-1-15,0 0-115 0,3-1-24 0,0-2-4 0</inkml:trace>
  <inkml:trace contextRef="#ctx0" brushRef="#br0" timeOffset="2466.4954">10542 18317 1328 0,'0'0'29'0,"0"0"7"0,-3 5 0 0,0 3 1 0,3 6-29 16,-3-1-8-16,3 0 0 0,-3-5 0 0,0 8 32 0,0-8 6 0,-3 5 1 0,3-5 0 16,0 3-24-16,0-4-5 0,0 1-1 0,3-8 0 15,0 0-9-15,0 0 0 0,0 0 0 0</inkml:trace>
  <inkml:trace contextRef="#ctx0" brushRef="#br0" timeOffset="3275.6916">10697 18428 716 0,'0'0'20'0,"3"6"5"0,3 1-25 0,-3 1 0 0,0-2 0 0,3 2 0 0,-6-3 74 0,0-5 10 0,0 0 1 0,0 0 1 15,0 0-17-15,0 0-3 0,0 0-1 0,0 0 0 0,0 0-3 0,0 0-1 16,0 0 0-16,0 0 0 0,0-5-18 0,0-3-4 16,3 0-1-16,-3-3 0 0,0-2-18 0,0 0-3 15,3-1-1-15,-3 1 0 0,3 0-16 0,0 0 0 16,0 5 8-16,3-3-8 0,-1 3 0 0,1 0 0 15,0 3 0-15,0 0 0 0,-6 5 0 0,6 0-11 16,3 0 11-16,-3 0-10 0,-6 0 10 16,6 5 0-16,3-5 0 0,-3 5-8 15,-6-5 8-15,3 8 0 0,-3-8 0 0,6 6-8 16,-3-4 8-16,3 4 0 0,-6 2 8 0,0-8-8 0,6 5 19 0,0 0-1 16,-6-5 0-16,6 3 0 0,0 2 6 0,3-5 0 15,-9 0 1-15,6 5 0 0,0-5-25 0,2 0 8 16,-2 0-8-16,3-5 0 0,-3 5 8 0,0-5-8 15,3 2 0-15,0-2 8 0,0 5-8 0,0-5 8 0,0 2-8 0,0-2 8 16,0 5-8-16,0-6 0 0,0 6 0 0,-3 0 0 16,-1-2 0-16,1 2-9 0,0 0 9 0,0 0 0 15,0 2-10-15,0 4 10 0,-6-6-8 0,6 5 8 16,0 3-20-16,-3 0 2 0,3 5 0 0,-3-2 0 16,3-4-6-16,-3 7 0 0,3-1-1 0,-3 0 0 15,0 6 8-15,0-1 1 0,0-2 1 0,0 8 0 16,0-6 15-16,0-2-12 0,-3 8 12 0,0-11-12 15,0 6 12-15,3-11 0 0,-3 5 0 0,0-5-9 16,0-8-23 0,0 0-5-16,0 0-1 0,0 5 0 15,0-5 7-15,0 0 2 0,0 0 0 0,0 0 0 0,0 0 29 0,0 0 10 0,0 0 0 0,0 0 0 16,0 0 38-16,0 0 7 0,-3-5 1 0,-3-3 1 16,6 0 7-16,-3-5 2 0,0-3 0 0,0 3 0 15,3-3-42-15,3-3-8 0,-3-2-1 0,3 3-1 16,0-6 2-16,3 3 0 0,-3 2 0 0,6-2 0 0,-3 2-1 15,3 1 0-15,2-3 0 0,1 8 0 0,0-6-15 0,6 3 0 16,0-2 0-16,0 7 0 0,3-2 0 0,-3 5-10 16,-1 0 10-16,1 3-12 0,3-1 12 0,-6 6-10 15,0-2 10-15,-3 2-10 0,0 2 10 0,0-2 0 16,-3 6-9-16,-4-1 9 0,1-2 0 0,0 7 0 16,-3-7 0-16,-3 7 0 0,0-2 0 0,-3 3 0 0,-3 2 12 0,0-5-4 15,1 0 17-15,-4 5 3 16,-3-2 1-16,0-3 0 0,3 10-20 0,-3-4-9 15,-3-1 8-15,3-5-8 0,0 5 20 16,0-8 0-16,0 3-1 0,-2 3 0 0,2-3-19 0,0-8 0 16,3 0 0-16,0 0 0 15,0-6-132-15,6-2-31 0,3-5-5 0</inkml:trace>
  <inkml:trace contextRef="#ctx0" brushRef="#br0" timeOffset="3708.9307">11375 17769 1242 0,'0'0'27'0,"0"0"5"0,-2 8 2 0,-1-2 2 0,0 7-36 0,0-3 0 0,0-2 0 0,0 11 0 0,0-6 44 0,0 8 3 16,0-2 0-16,0 2 0 0,0 3 1 0,-3-3 0 16,6 0 0-16,-3 3 0 0,0-3-1 0,3 3 0 15,0-3 0-15,0 6 0 0,3-9-7 0,0 3 0 16,0 3-1-16,0-8 0 0,3 8-8 0,-3-6-2 15,3-2 0-15,0 3 0 16,0-1-10-16,2-5-3 0,1 1 0 0,3-1 0 16,-3-5-4-16,0 2-2 0,3 4 0 0,0-6 0 15,-3 0 2-15,3-3 0 0,0 0 0 0,0-10 0 16,0 0 1-16,-1 2 1 0,1-8 0 0,0 9 0 0,-3-9 9 0,3-2 1 16,-3 0 1-16,0-1 0 0,0-4-16 0,0 5-9 15,-6-1 10-15,0-1-10 0,-3 1 13 0,0 1-3 16,-3-3-1-16,0 8 0 0,-3 0-9 0,3-2 8 15,-3 2-8-15,0 2 8 0,0 4-8 0,6 2 0 0,-3 0 0 16,3 0 8-16,-6 2-8 0,0 4 0 0,3 7-12 0,0 0 12 16,0 0-12-16,3 1 12 15,3-1-12-15,0 5 12 0,3-4 0 0,0 4 0 16,0-2 0-16,3 0 0 0,0 5 0 0,3-8 0 16,0 6 0-16,3-6 0 15,-1 0-54-15,4 1-13 0,6-7-2 0</inkml:trace>
  <inkml:trace contextRef="#ctx0" brushRef="#br0" timeOffset="4066.3414">11870 17783 1710 0,'-12'5'37'0,"12"-5"8"0,-9 5 2 0,3 3 1 0,0 0-38 15,3 5-10-15,0 6 0 0,3-1 0 0,0 9 13 0,-3-1 1 0,3 6 0 0,3-3 0 16,0 3 18-16,-3 0 4 0,3 2 1 0,0-2 0 15,0-6-8-15,0 6-1 0,0-6-1 0,0-2 0 16,-3 3-10-16,3-6-1 16,0-8-1-16,0 6 0 0,0-1-6 0,-3-2-1 15,3-3 0-15,0-2 0 0,0-3-8 0,0 0 10 0,0-3-10 16,-3-5 10 0,0 0-93-16,0 0-18 0,3-8-4 0</inkml:trace>
  <inkml:trace contextRef="#ctx0" brushRef="#br0" timeOffset="4348.928">11724 17952 1422 0,'0'-19'31'0,"-3"12"6"0,3-1 2 0,-3-3 1 0,6 3-32 0,0 0-8 0,0-2 0 0,3-4 0 0,0 6 0 0,3-2 0 16,2-3 9-16,1 5-9 0,3 0 0 0,3-3 8 15,0 3-8-15,3 3 0 0,0 0 8 0,-1 2-8 16,1-2 8-16,0 5-8 0,0 0 12 0,0 5-1 15,-3-2-1-15,0 2 0 16,-4 3-10-16,1 2 10 0,-3-4-10 0,0 7 10 16,-3-5 10-16,-3 10 3 0,-3 4 0 0,-3-4 0 15,-3 3 21-15,0-2 4 0,-3 2 0 0,-3 3 1 16,0-3 12-16,0-3 3 0,0 4 0 0,-3-4 0 0,4-5-24 0,-4 1-5 16,-3-1-1-16,3 0 0 0,0-2-21 0,3-3-4 15,-3-3-1-15,0 3 0 16,3-3-100-16,3-2-20 0,0-3-4 0</inkml:trace>
  <inkml:trace contextRef="#ctx0" brushRef="#br0" timeOffset="4655.941">12126 18129 1332 0,'-12'13'37'0,"9"-7"10"0,-3 2-38 0,3 2-9 0,-3-2 0 16,3 5 0-16,0-2 20 0,3 2 1 16,-3-5 1-16,3 5 0 0,0 1-22 0,3-1 0 0,3-5 0 0,0-3 0 15,3 8 14-15,3-7-2 0,0-1 0 0,-1-2 0 16,4 2 18-16,-3-5 3 0,0 0 1 0,3 0 0 16,0-5-5-16,3 2-1 0,-6-2 0 0,3-6 0 15,-1 3 15-15,-2 0 2 0,-3-2 1 0,0-4 0 16,-3 6 12-16,-3-5 2 0,0 0 1 0,-3 5 0 15,-3-8-34-15,0 8-7 0,0-5-2 0,-3 0 0 0,-3 5-6 0,0-3-2 16,-3-2 0-16,1 5 0 0,2 0-10 16,0-2 0-16,-3 4-10 0</inkml:trace>
  <inkml:trace contextRef="#ctx0" brushRef="#br0" timeOffset="4893.2484">12516 18296 1566 0,'0'8'34'0,"0"0"7"0,0 2 2 0,0-7 1 0,0-3-35 16,0 0-9-16,0 11 0 0,0-11 0 0,0 0 0 0,0 0 0 0,0 0 9 0,0-11-9 31,0 3-30-31,0 0-10 0,0-5-3 0,0-3 0 15,-3-5-59-15,3 2-12 0,0 4-2 16</inkml:trace>
  <inkml:trace contextRef="#ctx0" brushRef="#br0" timeOffset="5314.0738">12754 18304 1818 0,'0'0'40'0,"0"0"8"0,0 0 1 0,0 0 3 0,0 0-42 15,0 0-10-15,0 0 0 0,0 0 0 0,-6 0 84 0,6 0 14 16,0 0 3-16,0-5 1 16,0-3-119-16,3-3-24 0,-3 3-5 0,3 0-1 0,0-10 47 0,-3 4 0 0,0 1 0 15,3 0 0-15,3 0 13 16,-3-6-4-16,-3 6-1 0,3 0 0 16,2 0-8-16,1-1 0 0,-3 1 0 0,3 8 0 0,0 0-8 0,-6 5 8 15,0 0-10-15,0 0 10 0,0 0-10 0,0 0 10 16,0 0-10-16,9 5 10 0,0 5-14 0,-6-2 3 15,3 0 1-15,-3 5 0 0,3-2 10 0,0 2 0 16,-3-5 0-16,0 5 0 0,0 1 0 0,3-4 9 0,-3-2-1 16,3 5-8-16,0-5 12 0,0-2-4 0,-6-6 0 15,6 8-8-15,3-3 0 0,-1 0-9 0,1-5-1 0,0 0 0 32,-3-5-141-32,3 0-28 0,-3-3-5 0</inkml:trace>
  <inkml:trace contextRef="#ctx0" brushRef="#br0" timeOffset="5488.7836">12929 17769 1425 0,'0'0'31'0,"3"14"6"0,-3-6 2 0,3 5 2 0,0 3-33 0,0 5-8 16,0 0 0-16,0 8 0 0,3-2 33 0,-3-1 5 16,3 3 1-16,-3 0 0 0,0 0-29 0,0-2-10 15,0-1 0-15,0-2 9 0,0 3-1 0,-3-6-8 16,3-3 12-16,0 1-4 0,0-6 3 0,0 0 0 15,0-5 0-15</inkml:trace>
  <inkml:trace contextRef="#ctx0" brushRef="#br0" timeOffset="5632.119">12885 17965 1836 0,'0'0'40'0,"0"0"9"0,0 0 2 0,0 0 0 0,0 0-41 15,9-5-10-15,-4 2 0 0,4 3 0 0,-3 0 11 0,3-5 0 0,3 5 0 0,0 0 0 32,-3-5-43-32,3 2-9 0,0-8-2 0,0 4-487 0,0 1-98 0</inkml:trace>
  <inkml:trace contextRef="#ctx0" brushRef="#br0" timeOffset="6099.0131">13266 17814 2037 0,'-9'-5'44'0,"3"5"10"0,0-5 2 0,0 2 2 0,0-2-46 0,0 2-12 16,0-2 0-16,0 0 0 15,3-1 28-15,0-2 4 0,6 3 1 0,-3-3 0 16,3 0-24-16,3-2-9 0,0 2 0 0,3 2 9 16,0-1-9-16,0 1 0 0,3-2 0 0,2 3 0 0,-2 5 0 0,3-3-9 15,0 6 9-15,0-3-10 0,0 5 10 0,0 3-13 16,0-2 5-16,0 7 8 0,-1 0-10 0,-2 0 10 15,0 0 0-15,-3 6-9 0,0-3 9 0,-3 2 0 16,-3 1 0-16,0 7 0 0,-3 1 0 0,0-1 0 16,-6 1 0-16,3 4 0 0,-3-4 0 15,0-1 9-15,0 6 0 0,-3-5 0 16,3-1 8-16,-3-2 2 0,1 2 0 0,-4-5 0 16,3-2 4-16,0 0 1 0,-3-4 0 0,0-4 0 0,-3-3-7 0,3 0-1 15,0-3 0-15,-3-5 0 0,0 0 1 0,4 0 0 16,-4-5 0-16,3-3 0 0,3 0-17 0,0-3 10 15,3-2-10-15,0 0 8 0,9 0-8 0,0-1-17 0,-3-4 4 16,6 5 1-16,0-1 0 0,3 1 0 0,0 5 0 0,3 0 0 16,0-2 1-16,2 7 1 0,-2 1 0 0,3 2 0 15,-3 0 10-15,6 2-12 0,-3 1 12 16,0 2-12-16,-3 3 12 0,3-3 0 0,-4 3 0 16,4 3 0-16,0-3 0 0,-3 5 0 0,-3 0 0 0,3-5 0 15,3 8-11-15,0-8 0 0,0 5 0 16</inkml:trace>
  <inkml:trace contextRef="#ctx0" brushRef="#br0" timeOffset="7113.1392">14325 17965 1350 0,'0'0'29'0,"0"0"7"0,-6 8 0 0,6-3 3 0,-3 6-31 0,0-3-8 16,0 5 0-16,3-5 0 0,0 5 40 0,0 1 6 0,0-1 2 0,0 0 0 16,0 6-4-16,0-6-1 0,3 0 0 0,-3 0 0 15,3 0-1-15,-3-2 0 0,3-3 0 0,-3 0 0 16,0 3 9-16,0-11 1 0,0 0 1 0,0 0 0 0,0 0-12 16,0 0-2-16,0 0-1 0,0 0 0 0,0 0 12 0,0-6 2 15,0-7 1-15,0 5 0 0,0-5-32 0,0-6-6 16,-3 6-2-16,3-5 0 0,0-1-13 0,0 3 8 15,0-2-8-15,0-1 0 0,0 11 0 0,3-5 0 16,-3 0 0-16,0 2 0 0,0 3 0 0,0-5 0 16,0 5 0-16,3-3 0 0,0 4-21 15,0 1 2-15,0 4 1 0,-3 2 0 16,6 2-10-16,-3 4-3 0,6-6 0 16,-3 5 0-16,6 3 15 0,-3 0 4 0,6-3 0 0,-6 3 0 15,3 3 12-15,2-4-9 0,-2-1 9 0,3 2-8 16,3 0 8-16,-3-6 0 0,3 1 0 0,6 2-8 0,-3-5 8 0,-4-5 0 15,-2 2 0-15,0-2 0 0,0 0 11 0,-3-3-3 0,-3-3 0 0,-3 3 0 16,0-5 5-16,-3 0 1 0,0 0 0 16,0 5 0-16,-6-6-2 0,0 4-1 0,0-3 0 0,-3 5 0 15,0-3-11-15,-3 3 12 0,0 3-12 0,0 5 12 16,0-3-12-16,0 3 0 0,0 3 0 0,0 2-11 16,0 8-1-16,3 1-1 0,-2-1 0 0,2 11 0 15,0-3 1-15,0 5 1 0,3 1 0 16,3-4 0-16,0 4 11 0,3-6-12 0,3 0 12 0,0 3-12 15,3-3 12-15,2-2-13 0,1-6 5 16,0 0 8-16,3 0 0 0,0-2 0 0,3-8 0 0,-3 2 0 16,3 0 0-16,-4-10 0 0,4 5 0 0,0-8 0 15,0-3 0-15,0-7 15 0,0 5-4 0,-3-8-1 16,3-1 3-16,-1-7 1 0,-2-5 0 0,0 2 0 16,0-8-1-16,-3 6 0 0,-3-3 0 0,0 3 0 15,0-3-23-15,-3 5-5 0,0-8-1 0,-6 6 0 16,-3 2-22-16,0-2-5 15,0 2-1-15,-3 0 0 0,-3 6 28 0,0-1 4 0,0 6 2 16,0 2 0-16,3 6 10 0,0 3 0 0,0 2 0 0,0 8 0 16,6 0-17-16,-6 5 1 0,3 8 1 0,0 3 0 0,0 3-5 15,0 12 0-15,3 1-1 0,-3 3 0 0,0 4 21 0,3 6 0 16,0-5 0-16,0 10 8 0,-3 3 8 16,3 5 2-16,3 1 0 0,-3-1 0 0,-3-3 3 0,3 1 1 15,0-9 0-15,0 6 0 0,0-8-3 0,3 0-1 0,0-5 0 16,0-3 0-16,0-8-8 0,3-2-2 0,0-9 0 15</inkml:trace>
  <inkml:trace contextRef="#ctx0" brushRef="#br0" timeOffset="7926.1372">14977 17978 1580 0,'0'0'35'0,"0"11"7"0,3 0 2 0,0-1 0 0,3 3-36 15,3 1-8-15,0-1 0 0,3 0 0 0,6 0 8 0,0 1 0 16,-1-4 0-16,1-2 0 0,3-3 1 0,0 3 0 15,0-8 0-15,-3 0 0 0,-4 0 1 0,1 0 0 16,0-5 0-16,0-3 0 0,-6 3 6 0,3-3 2 16,-3-3 0-16,-3-2 0 0,-3 0 6 0,0 0 2 15,-3-9 0-15,0 9 0 0,-3-5-10 0,-3-1-1 16,0 3-1-16,0 3 0 0,-6 0-2 16,3 2 0-16,-3-2 0 0,0 8 0 15,0-3 0-15,1 5 0 0,-4 0 0 0,3 3 0 0,0 6-12 0,0-1 0 16,3 3-9-16,-3 5 9 0,0 6-17 0,3 2 2 15,0 3 1-15,3 2 0 0,0-5 5 0,3 6 1 16,3-1 0-16,0-2 0 0,6 3 8 0,0-1 0 16,-3-5 0-16,6-2 0 0,0-1 0 0,3 3 12 0,0-7-4 15,0-1 0-15,3 0 8 0,0-2 3 0,3-3 0 0,-4-3 0 16,1-5 3-16,3 5 1 0,0-10 0 0,-3 5 0 16,0-5-3-16,0-3 0 0,-3-3 0 0,-1 3 0 15,1-5 2-15,0 0 0 0,-3-1 0 0,0-4 0 16,3-3-9-16,-3 2-1 0,-3 1-1 0,3 2 0 15,-3-3-3-15,0 6 0 0,0-5 0 0,3 4 0 16,-6 1-8-16,3 0 0 0,-3 5 0 0,0-3 8 16,0 3-8-16,-1 8 0 0,-2 0 0 0,0 0 0 15,0 0 0-15,0 0 0 0,0 0 0 0,6 6 0 16,0-4-11-16,-3 12 11 0,0-4-8 0,3 3 8 16,0 3 0-16,3 0 0 0,-3-3 0 0,0 3 0 15,3 3 0-15,3-1 0 0,-3-4 0 0,3-1-8 16,0 0 8-16,0 0 0 0,2 0 0 0,-2-5 0 15,3 3 0-15,0-8 0 0,0 2 0 0,0 0-8 16,0-5 8-16,0-5 0 0,0 5 0 0,-1-8 8 0,1-3 2 16,-3-2 1-16,0-3 0 0,0-8 0 0,-6 6-11 0,3-3 0 15,-6-6 0-15,0 9 0 0,0-3 0 0,-3-3-12 16,-3 3 2-16,-3 7 1 0,0-4 9 0,0 5 0 16,0-1 10-16,0 7-10 0,-3 1 0 0,3 1 0 15,0 5 0-15,0 5 0 0,0 3 0 0,3 3-16 0,-3 5 1 16,3 2 1-16,0 6 3 0,0-3 1 0,3 6 0 15,0-1 0-15,3 6 10 0,0-11 0 16,0 3 0-16,3-3 0 0,0 3 0 16,0-8 0-16,3 2 0 0,0-5 0 0,0-2-13 0,3-3-1 15,3-3 0-15,0-2 0 16,-3-3-147-16,3-3-30 0,-1-2-5 0,1 0-2 0</inkml:trace>
  <inkml:trace contextRef="#ctx0" brushRef="#br0" timeOffset="8285.4936">15882 18055 1342 0,'0'0'29'0,"-3"8"7"0,3 0 0 0,3 5 3 0,-3-2-31 0,3 2-8 0,0 0 0 0,3-5 0 0,0 5 36 0,0-2 7 15,0 2 1-15,0-5 0 0,0 0-5 0,0 3-1 16,-3-6 0-16,3-2 0 0,2 2 11 0,-8-5 3 15,0 0 0-15,0 0 0 0,6 0 4 0,0-5 2 16,-3-3 0-16,3 2 0 0,-6-7-14 0,3 0-4 16,3-6 0-16,-3-2 0 0,3 3-24 0,0-1-4 15,0 3-2-15,0-2 0 16,0-1-1-16,0 3 0 0,0 3 0 0,3 3 0 16,0-4-9-16,0 9 10 0,-3-3-10 0,3 8 10 15,0 0-10-15,-1 0-11 0,-2 6 3 0,3 1 0 0,-3 4 8 16,0 0-12-16,0 4 12 0,0 1-12 0,0 3 12 0,0-1 0 0,0 4 0 15,0-4 8-15,-3 3 0 0,3 3 0 16,-3-3 0-16,3-2 0 16,-3-6-8-16,3 6 9 0,-3-4-9 0,0-1 10 0,3-4-10 15,0-2 0-15,-3 0 0 0</inkml:trace>
  <inkml:trace contextRef="#ctx0" brushRef="#br0" timeOffset="8731.7638">16409 17965 1929 0,'0'0'42'0,"-6"0"9"0,-3 0 1 0,3 6 4 0,-3-4-45 16,0-2-11-16,0 5 0 0,3 3 0 0,-3-2 26 0,3 2 3 16,-3-3 1-16,4 8 0 0,-1-2-17 0,3 2-3 15,-3-5-1-15,0 5 0 0,3 0-9 0,-3 1 0 16,6-1 0-16,-3 5 0 0,3-4 8 15,-3 4 0-15,3-2 0 0,3-3 0 16,-3 3-8-16,3-3 0 0,3 1 9 0,-3-7-9 16,3 1 0-16,3 3 9 0,2-3-9 0,1 0 0 0,3-3 8 0,0 0-8 15,3-2 0-15,3-3 0 0,0 5 9 0,0-5-9 16,-4 0 0-16,4-5 9 0,0 5-9 0,-3-8 0 16,0 3 9-16,-3-3-9 0,0 3 0 0,-4-9 0 15,4 1 0-15,-9-3 0 0,0-2 0 0,-3-1 0 0,3 6 0 16,-3-6 0-16,-6 4 8 0,0 1-8 0,3 1 10 15,-3 3-10-15,0-4 19 0,-6 6-3 0,0 3 0 16,0 0 0-16,1-3 16 0,2 8 2 16,-6 0 1-16,3 5 0 0,0-2-15 15,3 7-2-15,-3-2-1 0,0 6 0 0,0-1-17 0,3 5 10 16,0 3-10-16,0-2 8 0,-3 2-8 0,6 3 10 16,6-3-10-16,-3 3 10 0,3-3-10 0,3-2 0 0,3 7 0 15,3-5 0-15,3-2 0 0,3 2 0 16,0-5 0-16,5-3 0 0,7-5 0 0,0-3 0 0,0-2 0 0</inkml:trace>
  <inkml:trace contextRef="#ctx0" brushRef="#br0" timeOffset="60084.6518">2294 7514 1022 0,'0'0'28'0,"-9"3"8"0,3 2-28 0,0-2-8 0,0-1 0 0,6-2 0 16,-3 3 90-16,3-3 17 0,0 0 3 0,0 0 1 16,0 0-33-16,0 0-6 0,0 0-2 0,0 0 0 15,0 0-22-15,0 0-4 0,0 0 0 0,0 0-1 0,0 0-16 0,3-5-3 16,0 2-1-16,6-2 0 0,-3 2-11 0,3-2-1 16,-3 0-1-16,9 2 0 0,-9-2 6 0,6-1 0 15,0 1 1-15,-3 0 0 0,5 2 0 0,-2 0 0 16,3-2 0-16,-6 3 0 0,6-1-1 0,0-2 0 15,0-1 0-15,3 1 0 0,-3-3 2 0,8 0 0 16,1-2 0-16,0 2 0 0,3-3-2 0,0-2 0 0,2 0 0 16,4 2 0-16,-3-2 7 0,-3 2 1 15,5 1 0-15,-2-4 0 0,3 6-13 0,-3-2-3 0,2 2 0 16,1-3 0-16,0 1-8 16,0 2 0-16,2 0 9 0,1 0-9 0,3-3 0 0,2 1 0 15,1 2 0-15,-3-3 0 0,2-2 0 0,1 2 0 16,0 1 0-16,2-3 0 0,1-1 8 0,3 1-8 15,-4 0 10-15,7 0-10 0,-3-3 16 0,2 0-4 0,1 3 0 0,-1-6 0 16,1 1-1-16,0-1-1 0,5 1 0 0,1-1 0 16,2-2-10-16,1 2 12 0,-4 1-12 0,1-1 12 15,-1-2-12-15,1 3 8 0,3-3-8 0,-4 2 8 16,4 1 0-16,-1-4 0 0,-2 4 0 0,2-3 0 16,1-1-8-16,-1 1 8 0,1 3-8 0,-1-3 8 15,-2 2-8-15,2-2 0 0,1 0-12 0,-3 0 12 16,-1-1 0-16,7 1 0 0,-1-3 0 0,4 3 0 0,-4 3 0 0,1-3 0 15,-1-1 8-15,4 1-8 0,-4 0 0 0,1 3 0 16,-1-4 0-16,1 4 0 0,-4-1 0 0,1 1 0 16,-1-1 0-16,1 1 0 0,2-1 0 0,-2 1 0 15,-1 2 0-15,-2-3 0 0,-1 4 0 0,-2-1 0 16,6-3 0-16,-4 3 0 0,-2 3 0 16,5-3 0-16,-2 0 0 0,-1 3 0 0,-2 0 0 15,-4-3 0-15,4 3 0 0,0-3 0 16,-7 3 0-16,4 2 0 0,-1 0 0 0,-2 1 0 15,0 2 0-15,-4-3 10 0,1 1-2 0,-6 2-8 0,2 3 16 0,-2-1-3 16,-3-2-1-16,-3 3 0 0,-1-3-1 0,1 3-1 16,3 2 0-16,-7-2 0 0,1 0-10 0,-3-1 0 15,-3 1-10-15,0 2 10 0,-3-2 0 0,-1 2 0 0,1 1 0 0,-3 2 0 16,-3-6 0-16,3 4 0 0,-6-1 0 0,0 0-9 16,-1 3 33-16,-2 0 8 0,-3-2 0 0,0 2 1 15,0 0-33-15,-6 0-19 0,0 0 3 0,0 0-778 16,0 0-155-16</inkml:trace>
  <inkml:trace contextRef="#ctx0" brushRef="#br0" timeOffset="61898.7007">9447 5998 1641 0,'0'0'36'0,"0"0"7"0,0 0 1 0,0 0 4 16,0 0-39-16,0 0-9 0,0 0 0 0,0 0 0 16,0 0 24-16,0 0 4 0,0 0 0 0,0 8 0 15,0 0-28-15,0 3 0 0,0-1 0 0,0 6 0 16,3-3 12-16,-3 0-2 0,3 3-1 0,-3 0 0 16,0 3 4-16,0-1 1 0,-3 1 0 0,3 2 0 0,-3 0 2 15,0 8 1-15,0-2 0 0,0-1 0 0,-3 1-9 0,3-1-8 16,-3-2 9-16,0 0-9 0,3 0 9 15,-3-1-9-15,0-4 8 0,3-1-8 0,-3 1 8 0,0-3-8 16,6-3 0-16,-3 3 8 16,3 0-23-16,-3-6-5 0,3 1 0 0,0-3-540 15,-3 0-107-15</inkml:trace>
  <inkml:trace contextRef="#ctx0" brushRef="#br0" timeOffset="62689.3939">9170 6173 1414 0,'3'-19'40'0,"-3"19"9"0,3 8-39 0,0-3-10 0,0 1 0 0,0-1 0 16,3 3 36-16,-3 0 4 0,6-3 2 0,-3 3 0 15,2-3-8-15,4 3-2 0,0-5 0 0,3 2 0 16,0-5-7-16,0 3-1 0,0 0-1 0,3-3 0 15,0-6 5-15,2 4 0 0,-2-6 1 0,0 0 0 16,0-3 6-16,0 1 1 0,3-4 0 0,-3 1 0 16,2 0-1-16,-2-3 0 0,-3-2 0 0,0-1 0 15,3 6-5-15,-6-6-1 0,-3 1 0 0,3 2 0 16,-3-3-8-16,-1 3-1 0,1 1-1 0,-6 1 0 16,0 1-5-16,3 0-1 0,0 2 0 0,-3 3 0 15,0 0-5-15,0 3-8 0,-3 5 11 0,0 0-11 16,0 0 0-16,6 5 0 0,-3 3 0 0,0 6 0 15,3-1 0-15,-3 5-11 0,0 4 11 0,0 1-10 0,-3 1 10 16,0 0 0-16,0 0 0 0,0-3 0 0,-3 5 0 0,3-2 0 16,-3 0 0-16,0 0 0 0,-3 0 0 0,3-1 9 15,0 1-9-15,0-3 0 0,-3 1 9 0,3-4-9 16,0 1 0-16,0-6 9 0,0 3-9 0,0-6 8 16,0 1-8-16,3-11 8 0,0 0 4 0,0 5 0 15,0-5 0-15,0 0 0 0,0 0 1 0,0 0 1 16,0 0 0-16,6-5 0 0,0-6-3 15,3-2-1-15,-3 0 0 0,-3 0 0 16,3-1-10-16,3-1 8 0,-3-1-8 0,3 0 8 0,-3 3-8 0,0-1 0 16,3 1 0-16,0 3 8 0,-3 4-8 0,0-2 0 0,-1 0 0 0,4 3 0 15,-3 0 0-15,0 2-9 16,0 0 9-16,0 3 0 0,0 3-10 0,0 0 10 16,3 2-8-16,-3 0 8 0,-3 1 0 0,3 2 0 0,0 0 0 15,0 5-8-15,-3-3 8 0,3 4 0 0,0-4 0 0,0 3 0 16,-3 1 0-16,6-4 0 0,-3 1 0 0,2-1 0 15,-2 1 0-15,0 0 0 0,-3-4 0 0,6-1 0 16,0 4 0-16,-3-2 0 0,0-2 0 0,3-1 0 16,-3-5 0-16,3 0 0 0,0 0 0 15,-9 0 8-15,0 0-8 0,12-3 0 0,-3-2 0 0,0 2 8 16,-9 3-8-16,9-2 0 0,-1-6 8 0,-2 0-8 16,3-8-13-16,-3 3-7 0,-3-6-2 0,3 1 0 15,0-4-106-15,0-1-22 16,-6-1-4-16,3 0-1 15,-3 3 86-15,0 0 17 0,-3-3 3 0,-3 0 1 0,3 3 48 0,0 0 11 0,-3 7 1 16,3 1 1-16,-3 0 44 0,3 2 9 0,0 4 2 0,0-1 0 16,0 5-10-16,0-2-2 0,1-1 0 0,-1 4 0 0,3 2-34 0,0 0-7 15,0 0-2-15,0 0 0 16,0 0-13-16,0 0-15 0,0 0 3 0,5 2-634 16,1 4-127-16</inkml:trace>
  <inkml:trace contextRef="#ctx0" brushRef="#br0" timeOffset="63023.7876">10253 6128 1717 0,'0'0'48'0,"0"0"12"0,0 0-48 0,0 0-12 0,0 0 0 0,-6 2 0 16,6-2 96-16,-12 0 18 0,4-2 3 0,-1 2 1 15,3-3-37-15,0 3-7 0,-3 0-2 0,6-3 0 16,3 3-38-16,-9 0-8 0,3 0-2 0,3 0 0 15,3 0-24-15,0 0 0 0,0 0 0 0,-3 6 0 16,3-6 0-16,0 0-9 0,3 8 0 0,0 2 0 16,0 1 9-16,3-3-12 0,0 2 12 0,3 4-12 15,0-1 12-15,0 3 0 0,-3-3-9 0,-1 3 9 16,4-3 0-16,-6 0 0 0,0 3 0 0,-3 0 0 16,3 0 0-16,-3-3 0 0,0 6 10 0,-3-6-10 15,0 0 21-15,-3-2-2 0,0 2-1 0,1-5 0 16,-4 2 34-16,3-2 6 0,-3 6 2 0,0-6 0 15,0-6-8-15,-3 1 0 0,3 2-1 0,-3-5 0 0,3-3-27 16,0 3-6-16,-3 0-1 0,3-2 0 16,3-3-87-16,1-3-18 0,-1 0-3 0,3-3-1109 15</inkml:trace>
  <inkml:trace contextRef="#ctx0" brushRef="#br0" timeOffset="63459.5301">10878 5779 1681 0,'0'0'36'0,"0"0"8"0,-3 5 2 0,3-5 2 0,-6 5-38 15,1 3-10-15,-7 0 0 0,0 3 0 0,3-1 101 0,-3 6 19 16,0 0 3-16,-3 5 1 0,3 0-64 0,0 3-13 15,-3 2-3-15,3 6 0 0,-2 0-6 0,-1 5-2 16,3-3 0-16,3 9 0 0,-3-4-8 0,3 4-3 16,0 2 0-16,0-3 0 0,3-5-2 15,0 3-1-15,3-3 0 0,0 0 0 16,6-3-10-16,-3-2-3 0,0-5 0 0,3-4 0 16,3-2-9-16,0 1 0 0,3-4 0 0,-3 1 8 0,0-3-8 0,3-1-16 15,3-1 4-15,0 2-759 16,0-3-152-16</inkml:trace>
  <inkml:trace contextRef="#ctx0" brushRef="#br0" timeOffset="64313.6128">11170 6226 1594 0,'0'0'45'0,"0"0"10"0,0 0-44 0,-6-3-11 15,0 3 0-15,6 0 0 0,0 0 68 0,-3 5 12 16,0 3 3-16,3 3 0 0,3-3-31 0,0 5-5 16,3 0-2-16,0 3 0 0,0 3-13 0,3-4-4 15,0 4 0-15,0 0 0 0,3 2 5 0,-3 0 1 16,3 0 0-16,0-2 0 0,-1 2-13 0,4 3-2 15,0-6-1-15,0 3 0 0,-3-2-3 0,-6-6-1 16,3 3 0-16,0-6 0 0,0 4-6 0,-6-4-8 0,3-2 11 16,-3 3-11-16,-3-11 10 0,6 8-10 0,-6-8 8 15,0 0-8 1,0 0-97-16,0 0-25 0,0 0-5 0,0 0-799 16</inkml:trace>
  <inkml:trace contextRef="#ctx0" brushRef="#br0" timeOffset="64531.5114">11337 6204 1851 0,'-9'-2'52'0,"9"2"12"0,-6 8-51 0,-3 2-13 0,-3 1 0 0,3 0 0 16,-3 4 92-16,3-1 15 0,-3 2 3 0,-2 2 1 16,-1 3-33-16,0 0-6 0,0 1-2 0,0 1 0 15,-3 1-24-15,6 3-5 0,-3-4-1 0,0 1 0 16,1-3-25-16,2 1-6 0,0-1-1 0,3-3 0 15,0 3-8-15,0-5 0 0,3 0 0 0,0 0 0 16,0-5-42-16,3 2-7 0,0-3-2 0,3-2-690 16,0 3-139-16</inkml:trace>
  <inkml:trace contextRef="#ctx0" brushRef="#br0" timeOffset="64722.356">11557 6411 1936 0,'0'0'43'0,"3"10"9"0,-3 1 1 0,0 2 1 0,0 0-43 0,0 1-11 0,-6 2 0 0,3 2 0 15,-3 3 79-15,3 0 13 16,-3 1 4-16,-3-1 0 0,0 0-39 0,0 3-7 16,1 0-2-16,-1-1 0 0,3-1-28 0,0-1-5 15,0 0-2-15,0-3 0 16,3 1-89-16,3-3-17 0,0-3-4 0,3 0-917 0</inkml:trace>
  <inkml:trace contextRef="#ctx0" brushRef="#br0" timeOffset="65237.8953">12170 6218 1836 0,'0'0'40'0,"-3"-3"9"0,-3 3 2 0,-3 0 0 0,3 3-41 0,-3-1-10 15,1-2 0-15,-1 3 0 0,3 2 73 0,-3 1 13 0,3-4 2 0,0 6 1 16,-3 0-47-16,3 0-10 0,0 0-1 0,3 3-1 16,0 2-22-16,3 5-8 0,-3 1 0 0,3 2 9 15,3 3-9 1,-3-3 0-16,3 0 0 0,0 3 0 0,0 0 0 0,3-6 0 15,0 1 0-15,0-3 0 0,0-6 0 0,3 6 12 16,0-5-12-16,0-1 12 0,-9-10 8 0,11-2 3 16,1-1 0-16,-3-2 0 0,3-8 34 0,0-1 7 0,0-4 2 15,0-3 0-15,-3-3-15 0,-3 3-3 0,-3-6-1 0,0 1 0 16,3-3-6-16,-3 2-1 0,-6 3 0 0,0 1 0 16,0-1-5-16,-3 3-2 0,0-3 0 15,0 5 0-15,-3 3-33 0,0 3 0 0,3 0 0 0,3 0 0 16,-3 5-11-16,3 0-9 0,0 0-1 0,3 3-869 15,-3 2-174-15</inkml:trace>
  <inkml:trace contextRef="#ctx0" brushRef="#br0" timeOffset="65423.0075">12396 6379 2253 0,'0'0'49'0,"-3"13"11"0,1 1 1 0,-1-4 3 0,0 3-51 0,-3-2-13 16,3-3 0-16,0 0 0 16,0 0 48-16,3-8 8 0,0 0 0 0,0 0 1 0,0 0-37 0,0 0-8 15,0 0-2-15,0 0 0 16,3 5-122-16,3-5-25 0,0-5-5 0</inkml:trace>
  <inkml:trace contextRef="#ctx0" brushRef="#br0" timeOffset="65743.5402">12721 6194 2127 0,'-3'-3'47'0,"3"3"9"0,-6-2 3 0,0-4 1 0,-3 4-48 0,6-4-12 0,-3 1 0 0,0 2 0 16,0-2 66-16,-3 0 11 0,3 2 3 0,6 3 0 15,-6-2-45-15,-3 2-9 0,1 2-2 0,2 1 0 16,-3 2-24-16,3 6 0 0,3 2 0 0,-3 0 0 15,0 0 0-15,0 3 0 0,3 3-9 0,0 2 9 16,0 3-11-16,3 0 11 0,3-3-10 0,0-3 10 16,0-2 0-16,0 3 0 0,6-6 0 0,-3 0 0 15,3-5 0-15,0 0 0 0,0-3 0 0,2-5 0 16,1 3 16-16,-3-6-1 0,3-2 0 0,-3-3 0 16,0 3 16-16,-3-3 3 0,3 0 1 0,-6-3 0 0,0 3 5 15,0-5 0-15,-3 0 1 0,0-3 0 0,-3 0-22 0,0 3-5 16,0-6-1-16,-3 4 0 15,0-1-65-15,0 0-12 0,0 0-4 0,3 0-735 16,0 3-147-16</inkml:trace>
  <inkml:trace contextRef="#ctx0" brushRef="#br0" timeOffset="66067.3862">13048 6096 1818 0,'0'0'52'0,"0"-5"10"0,3-1-50 0,-3-2-12 0,3-2 0 0,-3 2 0 16,3 0 99-16,-3-3 17 16,-3 1 3-16,0-1 1 0,0-2-51 0,0 5-9 15,0-2-3-15,-3 2 0 0,3-3-13 0,-3 3-4 0,1 0 0 0,-1 3 0 16,0 0-20-16,0-1-5 0,3 6-1 0,-3 0 0 16,0 3-14-16,0 0 0 0,-3 4 0 0,3 4 0 15,0-3 0-15,-3 5-10 0,3 3 2 0,0 3 0 16,-3-3 8-16,6 5-8 0,-3 0 8 0,3 3-8 15,0-1 8-15,0 4 0 0,0-1-9 0,3 1 9 16,0-1 0-16,0 1 0 0,-3-1 0 0,3 3 0 16,0-2 0-16,0 2 0 0,-3-5 0 0,3 0 0 0,-3-1 0 15,3-2 0-15,0 1 0 0,-3-1 0 0,1-5 0 0,2 0 0 16,-3-1-12-16,-3-4 12 16,3 0-48-16,-3-1-1 0,3-5-1 0,0 3-666 15,0-5-132-15</inkml:trace>
  <inkml:trace contextRef="#ctx0" brushRef="#br0" timeOffset="66200.6779">12786 6432 1760 0,'0'0'39'0,"0"0"8"0,3-3 1 0,3 1 1 15,0-1-39-15,0-2-10 0,0 0 0 0,3 2 0 0,0-2 92 0,0 2 17 16,0 3 3-16,3-3 1 0,3 1-85 0,0 2-16 16,-1-3-4-16,4 3-8 0,6-3 0 0,0 3-12 15,0-2 0-15,0-4-951 0</inkml:trace>
  <inkml:trace contextRef="#ctx0" brushRef="#br0" timeOffset="66442.9237">13325 5694 1558 0,'0'0'34'0,"0"0"7"0,3 10 2 0,6-2 1 0,-3 6-35 0,0 1-9 0,0 4 0 0,3 5 0 15,3-3 38-15,-3 5 6 0,3 1 0 0,2 2 1 16,1 3 18-16,0 2 3 0,0 3 1 0,3 0 0 16,-6 0-25-16,-3 3-5 0,-3-6-1 0,-3 6 0 15,-3 0 8-15,0-1 2 0,-6 4 0 0,0-1 0 16,-6-2 7-16,0 2 2 0,-6 0 0 0,0 1 0 16,0-4-24-16,-2 1-5 0,-1-3-1 0,3-2-767 15,0-4-154-15</inkml:trace>
  <inkml:trace contextRef="#ctx0" brushRef="#br0" timeOffset="67006.6621">13992 6056 2412 0,'0'0'53'0,"0"0"11"0,0 0 3 0,0 0 0 0,0 0-54 0,0 0-13 0,0 0 0 0,0 0 0 15,0 0 45-15,0 0 7 0,0 0 0 0,6 0 1 16,0 0-44-16,-6 0-9 0,0 0 0 0,3 3-771 16,3 2-153-16</inkml:trace>
  <inkml:trace contextRef="#ctx0" brushRef="#br0" timeOffset="67173.3135">14001 6525 2584 0,'-12'16'57'0,"6"-9"12"0,3 1 3 0,-3 3 0 0,-3 2-58 0,0 6-14 0,-6 2 0 0,-3 0 0 16,1 3 28-16,-4 5 2 0,0 8 1 0,-6 5-815 16,-6 6-164-16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06:57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18939 16489 1148 0,'0'0'25'0,"0"0"6"16,0 0 1-16,0 0 0 0,0 8-32 0,0-8 0 0,0 0 0 0,0 0 0 0,0 0 86 0,0 0 11 16,0 0 3-16,0 0 0 0,0 0-24 0,0 0-5 15,0 0-1-15,0 0 0 0,9 0-9 16,-9 0-1-16,3-3-1 0,-3 3 0 0,0 0-8 0,0 0-2 15,0 0 0-15,3-10 0 0,-3 2-20 0,0 2-4 16,0 6-1-16,0-8 0 0,-3-5-12 0,0 3-4 16,3 10 0-16,0 0 0 0,-3-3-8 0,-3-2 10 15,0-1-10-15,0 4 10 0,0 4-10 0,-3-2 0 16,3-5 0-16,0 2 0 0,-3 6 0 0,0-3 0 16,0 3 0-16,1-1 0 0,-1 4 0 0,0 2-11 15,0 0 3-15,0-3 0 0,0 0 8 0,0 3-12 16,0 5 12-16,3 0-12 0,-3 6 12 0,6 0-13 0,-3 2 5 15,3 0 8-15,0 3-10 0,0-1 10 16,3 1 0-16,0 0-9 0,3 3 9 0,0-6 0 0,0 3 0 16,6-3 8-16,-3-3 4 0,3 3 0 0,3-2 1 15,-3-6 0-15,3 6-13 0,0-6 0 0,0-3 0 0,-3-2 0 16,2 0 9-16,1-2-9 0,-3-4 8 0,3 1-8 16,0-3 0-16,-3 0 0 0,0-5 0 0,0-1 0 31,3 1-48-31,-3-3-3 0,0-5 0 0,3 2 0 15,-4-5-160-15,1 3-32 0,3 0-6 0,-3-6-2 0</inkml:trace>
  <inkml:trace contextRef="#ctx0" brushRef="#br0" timeOffset="599.095">19231 16542 1468 0,'0'0'32'0,"0"0"8"0,0 0 0 0,0 0 1 0,-3-6-33 0,3 6-8 16,-3-2 0-16,3 2 0 0,0 0 31 0,0-5 4 16,0-1 1-16,0 6 0 0,-3-5-12 0,3 5-1 15,0-8-1-15,0 8 0 0,-3-3 21 0,3 3 4 0,-6-5 1 16,3 0 0-16,3 5 0 0,-6 0 1 15,0 0 0-15,0-3 0 0,-3 3-27 0,0 3-6 0,0-3 0 0,3 0-1 16,-3 8-15-16,-3-3 11 0,3 0-11 0,1 3 10 16,-4 5-10-16,3-2 0 0,0 2 9 0,-3 1-9 15,3 4 10-15,3-2-2 0,-3 2-8 0,3 1 12 16,0-3-12-16,3 2 9 0,0 4-9 0,0-7 8 16,3 1-8-16,0-3 0 0,3 6 0 0,0-6 0 15,0 0 0-15,3 1 0 0,0-4 0 0,0-2 0 16,3 0 0-16,0-3 0 0,0-5 0 0,0 0 0 15,0 0 8-15,3-5-8 0,-1 0 12 0,1-3-4 16,0-5 1-16,0 5 0 0,0-5 0 0,0-6 0 16,0 6-1-16,-3-6-8 0,0 1 12 0,0-3-4 15,-3 2-8-15,3 1 12 0,-6-4-12 0,2 9 12 16,-2 0-12-16,0 0 0 0,0-1 9 0,0 7-9 16,-3-4 0-16,3 6 8 0,-3-3-8 0,0 8 0 15,0 0 0-15,0 0 0 0,0 0 0 0,0 0 8 0,0 0-8 16,-3 8-8-16,3 2 8 0,0-2-12 0,-3 5 12 15,3 1-10-15,0-1 10 0,3 3-10 0,-3-3 10 16,3 3 0-16,-3 0-9 0,6 0 9 0,-3-3 0 0,3 0-9 16,-3 0 9-16,3 0 0 0,3-2 0 0,-3-3 0 15,3 3 0-15,-3-3 0 0,0-1-8 0,3-1 8 16,-6-1 0-16,3-2 0 0,0 2-27 0,-6-5 2 16,6 3 0-16,3-3 0 15,-9 0-117-15,6-3-23 0,-1-2-5 0,1-1-600 16</inkml:trace>
  <inkml:trace contextRef="#ctx0" brushRef="#br0" timeOffset="974.9796">19549 16002 1177 0,'0'13'25'0,"0"-13"6"0,-3 6 1 0,3-6 2 16,-3 5-34-16,0 3 0 0,3 0 0 0,-3-3 0 15,3 8 48-15,-3 0 4 0,3 6 0 0,0-1 0 0,-3 4 11 0,0-1 2 16,3 3 1-16,-3 2 0 0,3 1-5 0,0 4-1 15,-3-4 0-15,3 10 0 0,-3 0-15 0,3 0-3 16,0 3-1-16,-3-1 0 0,3 1-15 0,-3 2-3 16,3-2-1-16,0-6 0 0,0 3-11 0,0-5-3 15,0-3 0-15,0-2 0 0,3-1-8 0,-3-2 0 16,3-5 0-16,-3-4 0 0,3-1-16 0,0-4-6 16,-3-2-1-16,0-8 0 15,0 0-44-15,0 0-9 0,0 0-1 0,6-8-730 16</inkml:trace>
  <inkml:trace contextRef="#ctx0" brushRef="#br0" timeOffset="1305.2739">19719 16034 1265 0,'-3'-21'36'0,"3"21"8"0,-3 8-36 0,3 5-8 0,-3-8 0 0,3 3 0 16,-3 0 36-16,3 3 4 0,3-4 2 0,-3 4 0 15,3 0 18-15,0-1 3 0,0 3 1 0,0 1 0 16,0 4-15-16,0-2-2 0,-3 3-1 0,3-1 0 16,0 9-1-16,0-6 0 0,-3 5 0 0,0 3 0 15,0 3-14-15,0 2-3 0,0 1-1 0,-3 2 0 16,3 3-12-16,-3-1-3 0,3 1 0 0,-3-3 0 0,0-3-12 15,0-2 11-15,3 0-11 0,0-6 10 0,0 1-10 16,3-6 0-16,-3-3 0 0,3 1 0 16,0-3 0-16,0-6-17 0,0-2 2 0,0-2 1 15,-3-6-114-15,0 0-24 0,9-6-4 0</inkml:trace>
  <inkml:trace contextRef="#ctx0" brushRef="#br0" timeOffset="1755.8534">20025 16354 1690 0,'0'0'48'0,"0"0"11"0,0 0-47 16,-3-3-12-16,-3 3 0 0,1 0 0 0,-1 3 59 0,0-3 9 0,0 0 3 0,3 5 0 15,-6-5-11-15,3 3-3 0,-3-1 0 0,3 1 0 16,-3 2-27-16,0 1-6 0,0 2 0 0,0-3-1 16,0 3-5-16,0 2-1 0,0-2 0 0,0 0 0 15,1 6-5-15,-1-4-2 0,3-2 0 0,0 3 0 16,0-1-10-16,3 1 0 0,-3-3 0 0,6 5 0 16,-3 0 0-16,3-2 0 0,3-1-10 0,0 4 10 15,3-4-13-15,3 3 3 0,0-2 1 0,0 0 0 16,2-1 9-16,1 3-10 0,3-5 10 0,0 3-10 15,0-3 10-15,0 0 0 0,0 2 0 0,0-2-8 16,-3 3 8-16,-1-3-10 0,1 0 10 0,-6 0-10 0,0-3 10 16,0 6 0-16,-6-3 0 0,0-1 0 0,-6 7 8 15,0-4 6-15,-3-2 2 0,0 3 0 0,-2-3 22 0,-4 0 5 16,0 2 1-16,0-2 0 0,0 0 12 0,0-3 4 16,0 1 0-16,3-4 0 0,0-2-26 0,1 0-5 15,2 0-1-15,0 0 0 0,3-2-28 0,0-1 0 16,0-5 0-16,6 3 0 15,-3-3-136-15,6-5-24 0,0 5-5 0,3-5-1 0</inkml:trace>
  <inkml:trace contextRef="#ctx0" brushRef="#br0" timeOffset="2735.4467">20927 16510 673 0,'0'0'14'0,"0"0"3"0,0 0 1 0,3 5 2 0,-3-5-20 0,0 0 0 15,0 0 0-15,0 0 0 0,0 0 71 0,0 0 9 16,0 0 3-16,0 0 0 0,0 0 5 0,0 0 0 16,0 0 1-16,0 0 0 0,0 0-13 0,-3-5-4 0,0-3 0 0,-3 3 0 15,3 5-25-15,0-3-6 16,-6-2-1-16,9 5 0 0,-8 0-25 0,-1-5-6 0,0 5-1 0,0 5 0 16,-3-3 9-16,0 4 2 0,3-1 0 15,0 0 0-15,0 3-27 0,3 0-6 0,-3 5-1 0,0 1 0 16,3-1 15-16,0 3 0 0,0 0 0 0,1 2 0 15,2 1 11-15,0 2-11 0,0-3 10 0,3 4-10 16,0-4 12-16,3 3-4 0,3-2-8 0,-1-1 12 16,1-4 4-16,3-1 1 0,3 0 0 0,0-5 0 15,0 3-4-15,0-9-1 0,3 6 0 0,0-3 0 16,0-5-12-16,0 0 9 0,-4-2-9 0,4-4 8 16,3 1-8-16,-3-3 0 0,-3 0 0 0,3-2 0 31,-6 2-39-31,3-3-9 0,-3 3-3 0,-3-5-748 0</inkml:trace>
  <inkml:trace contextRef="#ctx0" brushRef="#br0" timeOffset="3130.8499">21165 16529 1206 0,'0'0'26'0,"0"0"6"0,0 0 0 0,-6 2 3 0,-2 3-35 0,2 1 0 0,0 2 0 0,3-3 0 15,-6 0 39-15,6 3 1 0,0 5 0 0,-3 1 0 16,3-1 0-16,0 5 0 0,0-2 0 0,0 0 0 16,3 3 0-16,0-3 1 0,0 2 0 0,3-2 0 15,0 0 3-15,3 0 0 0,-3-3 0 0,3-2 0 16,3-4-18-16,0 7-3 0,0-9-1 0,-1 3 0 15,4-8-9-15,0 0-1 0,3 0-1 0,-3 0 0 16,3-5-3-16,0-3 0 0,-6 2 0 0,3-2 0 16,-3-5 8-16,0 5 0 0,-7-8 1 0,7 3 0 15,-3 0 9-15,0 0 2 0,-6-3 0 0,0-3 0 16,0 6-10-16,0 0-2 0,-3 0 0 0,-3-1 0 16,-3 1 7-16,1 0 1 0,-1 2 0 0,3 3 0 15,-3 1-41 1,-3-4-8-16,3 6-2 0,0 2 0 0,3-2-98 15,-3 2-20-15,0 0-4 0,3 3-659 0</inkml:trace>
  <inkml:trace contextRef="#ctx0" brushRef="#br0" timeOffset="3372.6347">21386 16640 1008 0,'0'0'22'0,"3"8"5"0,0 0 1 0,0 5 0 0,3 3-28 0,-6 0 0 0,3 2 0 0,2 1 0 0,1 2 65 0,-3-3 8 15,-3 6 2-15,3-3 0 0,0 0 4 0,3 6 1 0,-6-1 0 0,-3-2 0 16,3 3-37-16,0-6-7 0,3 8-2 0,-3-5 0 16,0-1-5-16,3-1-1 0,0-4 0 0,0 1 0 31,3-6-48-31,0 0-11 0,-3-5-1 0,3 3-479 0,0-3-95 0</inkml:trace>
  <inkml:trace contextRef="#ctx0" brushRef="#br0" timeOffset="3658.8532">21404 16544 1584 0,'0'0'35'0,"5"-2"7"0,-2 2 2 0,-3 0 0 0,0 0-36 0,12-6-8 0,0 6 0 0,3 0 0 16,-3 0 0-16,3 6 0 0,-3-4-12 0,3 4 12 16,3 4 0-16,-1 1 13 0,-2-1 0 0,3 4 0 0,-3-1 13 15,3 5 2-15,-3-4 1 0,-3-1 0 0,0 0-1 0,-3 0 0 16,-1 1 0-16,-2-1 0 0,-3 5 8 0,-3-4 2 16,-3-1 0-16,-3 5 0 0,-2-4 15 0,-1-1 3 15,-3 3 1-15,0-3 0 0,-3 3-7 0,0-3-2 16,-3-5 0-16,0 5 0 0,3-5-14 0,1-3-3 15,-1 1-1-15,0-4 0 0,6-2-30 0,-3 0-20 16,6-2 4-16,-3-4-697 16,3 4-139-16</inkml:trace>
  <inkml:trace contextRef="#ctx0" brushRef="#br0" timeOffset="4311.4062">21713 16531 1411 0,'0'0'31'0,"0"0"6"0,0 0 2 0,0 0 1 0,-6 5-32 0,6-5-8 0,0 8 0 0,0 3 0 15,-3-3 43-15,0 3 7 0,6-4 2 0,0 7 0 16,0 4-2-16,0-5 0 0,0 3 0 0,3-2 0 0,3-1 14 0,0-3 4 16,0 4 0-16,0-1 0 15,0 0-42-15,0-5-8 0,3-3-2 0,-4 6 0 16,7-9-2-16,-6 6-1 0,3-2 0 0,0-1 0 16,0-5-2-16,0 0-1 0,-3-5 0 0,3 5 0 15,-3-8-2-15,0 2 0 0,0-1 0 0,-4-4 0 16,1-2-8-1,0 0 12-15,0 2-12 0,-3-5 12 0,0-2-12 16,0 2 0-16,0 2 9 0,0 1-9 0,-3 0 0 0,0 2 0 0,3 3 0 16,0 3-12-16,-3 5 20 0,0 0 3 15,0 0 1-15,0 0 0 16,0 0-32-16,0 0-7 0,0 5-1 0,3 9 0 0,0-1 18 0,0 0 10 16,-3 6-12-16,3-1 12 0,-3 3 0 15,3 1 9 1,0-4 1-16,0 8 0 0,3-2 2 0,-3 3 0 31,0-1 0-31,0 1 0 0,0-1-4 0,0 6-8 0,-3-6 12 16,3 1-4-16,0-1-8 0,-6 1 8 0,0 4-8 0,0-4 8 0,-3-1 8 15,0-2 0-15,-3-3 1 16,0 1 0-16,-3-4 8 16,0 3 2-16,0-5 0 0,-5-3 0 0,-1-5 1 0,-3 5 0 15,0-7 0 1,-6 2 0-16,3-8-7 0,1 5-1 0,-4-5 0 0,0 0 0 15,3-5-20-15,3 5 0 16,3-6 0-16,4 4-12 16,2-9-24-16,0 9-6 0,6-9-1 0,3 3-1052 31</inkml:trace>
  <inkml:trace contextRef="#ctx0" brushRef="#br0" timeOffset="5309.1883">22695 16563 986 0,'9'0'21'0,"-9"0"5"0,0 0 1 0,0 0 1 0,3 0-28 0,-3 0 0 0,0 0 0 0,0 0 0 16,0 0 36-16,0 0 0 0,0 0 1 0,-9-5 0 0,3-3 35 0,6 8 6 0,0-6 2 0,-3-2 0 0,3 3-15 0,-3-3-2 0,3 3-1 0,0-3 0 0,0 3-28 0,0-3-6 0,-8 2 0 0,8-1-1 0,0 4-13 0,0-2-2 0,-3 2-1 0,-3 0 0 0,-3 1 1 0,0-1 1 0,3 3 0 0,-3 0 0 0,9 0-13 0,-9 3-13 0,0 5 2 0,0 0 1 0,0-1 10 0,3 4 0 0,0 2 0 0,-6 1 8 0,9-1-8 0,-3 8 0 0,0-5 0 0,3 5 0 0,0 0 12 0,3-2-1 0,0 2-1 0,0-3 0 0,0 6 2 0,3-8 1 0,0 3 0 0,3-1 0 15,0-5-13-15,-3 1 8 0,6-7-8 16,3 7 0-16,0-1 8 0,0-5-8 0,0-3 0 0,-3 3 0 31,-9-8-18-31,15 5-10 16,-3-5-1-16,2 0-514 0,1 0-102 0</inkml:trace>
  <inkml:trace contextRef="#ctx0" brushRef="#br0" timeOffset="6135.9533">22874 16568 992 0,'-6'0'28'0,"6"0"7"0,0 0-35 0,0 0 0 0,-3 0 0 0,0 0 0 0,0 0 30 0,3 0-1 16,0 0 0-16,-3 0 0 0,-3 0 4 0,6 0 1 15,0 0 0-15,-3 3 0 0,0 0 11 0,0-1 3 16,-3 1 0-16,6-3 0 0,0 0-11 0,-6 2-1 16,3 4-1-16,3-6 0 0,0 0-11 0,-6 8-1 15,0 0-1-15,0 2 0 16,3-2-10-16,-2 0-1 0,2 3-1 0,-6-3 0 0,0 5-10 0,9-3 10 16,-3 6-10-16,0 0 10 15,0-3 6-15,0 1 0 16,3-1 1-16,3 0 0 0,-3 0 1 0,3-5 0 15,3 5 0 1,0-5 0-16,0-2 2 0,3 4 1 0,-4-2 0 0,7-5 0 16,-6 2-11-16,6-5-2 0,-3 0-8 0,-3 0 12 15,3-2-2 1,0-1-1-16,-3 0 0 0,-6 3 0 0,0 0-1 0,6-5 0 0,3-3 0 16,-6 3 0-16,3-3 5 0,-6 2 1 0,0-7 0 15,3 5 0 1,-3-2 3-16,-3 2 1 0,3-3 0 0,0 1 0 15,0-1-18-15,-3 3 0 0,0-5 8 0,3 2-8 0,0 1 0 0,0-1-16 16,0 6 4 0,0-3 0-16,-3 3 12 0,3-3 12 15,0 0-3-15,0 2 0 0,0 1-9 0,0 5 0 0,3 0 9 0,-3 0-9 16,3 0-15 0,3 8-7-16,-6-3-2 0,9 1 0 0,0 2 24 15,-6 2 0-15,3-2 0 16,-3 0 8-16,5 3-8 15,-2 2 0-15,0 0-10 0,0 0 10 0,0-5 0 0,0 5 0 16,-3 1 0-16,0-1 0 0,0-2 0 16,0-4 0-16,3 4 8 15,-3-3-8-15,0-3 10 0,0-2-2 0,-3-3 0 0,0 0 0 0,0 0 4 16,0 0 0-16,0 0 0 0,0 0 0 16,0 0 1-16,0 0 1 15,0 0 0-15,3-3 0 0,0-7-4 0,-3 2-1 16,9-5 0-1,-6 2 0-15,0-2-9 0,0-6 0 0,3-2 0 16,0 3 8-16,-6-4-8 0,9 1 0 0,-3-3-10 0,0 6 10 0,0-3-16 16,-1 7 2-16,4-4 1 0,-3 5 0 0,-3-1-6 0,-3 9-1 15,9-3 0-15,-3 3 0 0,-6 5 4 0,0 0 0 0,0 0 0 16,0 0 0-16,0 0 8 0,6 11 8 0,3-4-12 0,-6 7 12 0,-3-1 0 16,6 5 14-16,-3-4-1 0,0 4 0 0,-3 1 7 0,-3-3 0 0,3 5 1 15,3 0 0-15,0-5-21 0,-3 5 0 0,-3-5-10 0,6 0 10 16,0-3 0-16,-3 0 0 0,0-2 0 0,6-3 0 0,0 2-10 0,-3-2-8 15,3 0-2-15,-6-8-565 0,0 0-114 0</inkml:trace>
  <inkml:trace contextRef="#ctx0" brushRef="#br0" timeOffset="6438.412">23368 16478 1681 0,'0'0'36'0,"-6"3"8"0,0-3 2 0,-3 3 2 0,-3-3-38 0,3 0-10 0,-3 5 0 0,-2-5 0 0,-1 0 8 0,3 2 0 16,-6 4 0-16,6-6 0 0,-6 8 15 0,6-3 2 15,3 0 1-15,0 3 0 0,-2-2 5 0,8-1 1 16,-3-3 0-16,6 6 0 0,0-2-32 0,3 4 0 16,0-2 0-16,0 0 0 0,8 3-15 0,-2-3 4 15,0 5 1-15,0 0 0 0,3 0 10 0,0-2-8 16,-3 0 8-16,3-1-8 0,-3 3 8 0,0 1 0 16,3-4 0-16,-3 1 0 0,2 2 0 0,-5 0 0 15,-3-2 0-15,-3-3 0 0,9 8 14 0,-9-6-2 16,0-5 0-16,-3 6 0 0,3 0 16 15,-6-6 2-15,0 6 1 0,0-4 0 0,-2 1-5 0,5 0-1 0,-6-2 0 16,-3-6 0-16,3 5-17 0,0-5-8 16,0 5 8-16,0-5-8 15,3 0-17-15,0-5-9 0,-3 5-2 0,9-5-583 0,0-1-117 16</inkml:trace>
  <inkml:trace contextRef="#ctx0" brushRef="#br0" timeOffset="6733.4315">23520 16142 1447 0,'0'0'32'0,"0"0"6"0,-6 3 2 0,0 7 0 0,-3 1-32 0,3 0-8 0,0-1 0 0,-3 3 0 0,9 3 0 0,-6-2 0 15,3 4 0-15,0 3 0 0,0 3 44 0,-3-3 8 16,6 0 0-16,-3 3 1 15,3 3 17-15,0-1 3 0,-3 1 1 0,3-1 0 0,0 0-26 0,0 4-6 16,0-1-1-16,-3 0 0 16,3-3-25-16,0-2-4 0,-3 3-2 0,3-4 0 0,0 1-10 15,0-8 0-15,0 5 9 0,0-5-9 0,0 0 0 16,-3-3 8-16,3 0-8 0,-5-2 0 16,5-3-17-16,0 3-8 0,0-11-2 15,0 2 0-15,0-2-136 0,0 0-27 0,0 0-6 0,0 0 0 16</inkml:trace>
  <inkml:trace contextRef="#ctx0" brushRef="#br0" timeOffset="7432.843">23300 16468 1594 0,'0'0'45'0,"0"0"10"0,0 0-44 0,0 0-11 0,0-3 0 0,6-2 0 15,-6 2 16-15,8 3 0 0,-2-5 1 0,0 5 0 16,3-3-2-16,6 1-1 0,-3 2 0 0,3 0 0 15,-6 2 12-15,9 1 2 0,-3 2 1 0,0 0 0 16,2 1-13-16,1 2-2 0,0 0-1 0,-3-1 0 16,0-1-13-16,-3 4 11 0,6 1-11 0,-6 0 10 15,-1 2-2-15,-2 0-8 0,0 0 12 0,0 0-4 16,-3 1-8-16,0 4 10 0,-6-2-10 0,0-3 10 16,6 3 3-16,-6 0 1 0,-6-3 0 0,6 1 0 15,0-1 12-15,-6-3 2 0,3 4 1 0,0-7 0 16,-6 1 3-16,6-2 1 0,-3-1 0 0,6 3 0 15,-3-5 0-15,3-3 0 0,0 0 0 0,0 0 0 16,0 0-17-16,0 0-4 0,-3-11-1 0,3 3 0 16,3-3-11-16,0-2 0 0,-3 0 9 0,0 0-9 0,6 0 0 15,-3-3 0-15,3-3 0 0,0 1 0 0,3-1 0 16,0 3 0-16,-3 0 0 0,0 3 0 0,3 0 0 16,-3 0-10-16,3-1 10 0,-3 7-13 0,3-4 13 15,0 3-11-15,-6 3 11 0,6-3-10 0,-1 8 10 0,-5-3 0 16,-3 3-9-16,9 0 9 0,0 3 0 0,-9-3-9 15,6 0 9-15,0 10 0 0,-6-2-9 0,9 0 9 16,-9 3 0-16,0-3-9 0,6 5 9 0,-3 0 0 16,-3 0 0-16,0 1 0 0,0 4 0 0,0-2-8 15,0 0 8-15,0-3 0 0,0 0 0 0,0 1 0 16,0 2 0-16,0-3 0 0,3 0 0 0,-3 0 0 0,0-2 0 16,0-3 0-16,0 5 0 0,0-2 0 0,9-4 0 15,-9 1 0-15,0-2 0 0,9 4-8 0,-6-7 8 16,-3-3 0-16,3 5 0 0,3-2 0 0,-6 0 0 0,9-3 0 15,-9 0 0-15,9-6 0 0,-6 1 0 0,6-3 11 16,0 3-11-16,-1-9 10 0,-5 7-10 0,6-7 10 16,3-2-10-16,-3 3 0 0,0-3-10 0,-3-2 10 31,0 5-38-31,3-6-2 0,3 3 0 0,-6 0 0 16,-3 0-12-16,6 6-4 0,-3-1 0 15,-3 1 0-15,-3 7 23 0,3-2 4 0,-3 5 1 0,0 0 0 0,0 0 15 0,0 0 3 16,-3 8 1-16,3 5 0 0,0 0 17 0,-3 0 4 0,0 1 1 15,0-1 0-15,0 5 7 0,-3-4 0 0,6-1 1 0,0 0 0 16,0 0-9-16,0-2-3 0,0-3 0 0,0-3 0 0,0 3-9 16,9-3-9-16,-6-2 9 0,6 2-13 15,-3-5-88-15,0 0-18 0,2-2-3 16,1-1-589-16</inkml:trace>
  <inkml:trace contextRef="#ctx0" brushRef="#br0" timeOffset="7703.839">24216 16521 1598 0,'0'0'35'0,"0"0"7"0,0-6 2 0,0 6 1 0,0 0-36 0,0 0-9 0,0 0 0 0,-9 0 0 16,6-5 0-16,-2 10 0 0,-7-5 0 0,3 6 0 16,3-4 13-16,-3 9-2 0,-3-3-1 0,3 5 0 15,-3-5 34-15,3 5 6 0,0 0 2 0,0 3 0 16,3 0-1-16,0-3 0 0,0 1 0 0,0 4 0 15,3-5-23-15,3 6-5 0,-2-6-1 0,2 0 0 16,0 1-7-16,5-1-2 0,1 0 0 0,0-5 0 16,0 3-4-16,0-4-1 0,6-1 0 0,-3 2 0 15,0-8-8-15,0 0-9 0,0 0 9 0,6 0-13 32,-6 0-99-32,3-3-19 0,0-8-4 0,-4 6-679 0</inkml:trace>
  <inkml:trace contextRef="#ctx0" brushRef="#br0" timeOffset="7967.3955">24410 16296 1670 0,'-6'5'36'0,"6"-5"8"0,-6 5 2 0,-3 3 2 0,9 5-39 0,-9-2-9 0,6 5 0 0,-6-3 0 0,6 6 0 0,-3-1 0 16,0 1 0-16,0 2 0 0,-3 0 23 0,6 3 9 15,-3-3 1-15,1 5 1 0,-1 6 14 0,-3-5 4 16,9-1 0-16,-9 1 0 0,6-6-20 0,-6 3-4 16,9-3-1-16,-3-3 0 0,-3 1-27 0,6-6 0 15,0 0 8-15,0 0-8 16,0 1-23-16,0-6-6 0,0-3-2 0,0 0 0 16,0 3-74-16,0-8-15 0,0 0-4 0,0 0-624 0</inkml:trace>
  <inkml:trace contextRef="#ctx0" brushRef="#br0" timeOffset="8404.9251">24216 16536 1724 0,'0'0'48'0,"0"0"12"0,0 0-48 0,0 0-12 0,0 0 0 0,0 0 0 16,0 0 17-16,0 0 1 0,0 0 0 0,0 0 0 15,0 0-9-15,0 0-1 0,0 0-8 0,9 6 12 16,-6-1 2-16,6-2 0 0,3-3 0 0,-3 5 0 15,0 0 0-15,3-2 0 0,-3 2 0 0,6-2 0 16,0 0-6-16,-4 2 0 0,4-3-8 0,-3 4 12 16,-3-4-4-16,3 1-8 0,-9-3 11 0,6 3-11 15,0-3 11-15,-9 0-11 0,6 0 10 0,0 8-10 0,-6-8 10 16,0 5-10-16,0 3 10 0,0-3-10 0,-6 6 0 0,3-3 0 16,-9 0 0-16,9 5 0 0,-3-3 0 0,0 4 0 15,0-1 0-15,-3 0-10 0,0 0 10 0,-3 3 11 16,12-3-3-16,-9-2 0 0,7 2 6 0,2 0 1 15,-3 1 0-15,-3-1 0 0,6-2-1 0,6-4 0 16,-3 1 0-16,-1 0 0 0,7-2-2 0,0-6-1 16,-3 5 0-16,0-5 0 0,9-5-11 0,-3 5 12 15,0-6-12-15,0-2 12 0,-3 3-12 0,3-3 0 16,6-5 0-16,-7 5 8 0,-5-5-8 0,6 0 0 16,-3-1 0-16,3-2 0 0,-9 1-14 0,3-4 5 0,-3 6 1 15,3 0 0-15,-3-1 0 0,-3 1 0 0,-9-5 0 16,9 4 0-1,0 1-27-15,-6 0-5 0,3 0 0 0,0-1-1 16,-6 7-37-16,6-4-7 0,-3 3-2 0,0 3-425 0,0-1-84 16</inkml:trace>
  <inkml:trace contextRef="#ctx0" brushRef="#br0" timeOffset="8654.6549">24562 16777 1468 0,'0'0'32'0,"0"0"8"0,9 8 0 0,-9-3 1 0,0-5-33 0,6 11-8 0,-3-3 0 0,0-3 0 0,-3-5 84 0,0 0 14 16,0 0 3-16,0 3 1 0,0-3-26 0,0 0-4 16,0 0-2-16,0 0 0 0,5-5-14 0,-2-3-4 15,3 0 0-15,-3-3 0 0,3-2-20 0,0-3-5 16,3 0-1-16,-3 0 0 0,6-5-11 0,0-3-3 16,0 6 0-16,-3-1 0 0,3-2 4 15,6 5 1-15,-7 0 0 0,-2 3 0 0,3 0-6 16,3 8-2-16,-3-3 0 0,0 2 0 15,0 4-35-15,6-4-7 16,-6 12-2-16,3-6-686 0,-1 2-138 0</inkml:trace>
  <inkml:trace contextRef="#ctx0" brushRef="#br0" timeOffset="38938.9425">7961 14089 1280 0,'0'0'36'0,"0"0"8"0,0 0-35 0,0 0-9 16,-6 3 0-16,6-3 0 0,0 0 66 0,0 0 11 0,0 0 3 0,-3 0 0 16,-3 0-8-16,6 0-2 0,0 0 0 0,0 0 0 15,0 0 2-15,0 0 1 0,0 0 0 0,0 0 0 16,0 0-6-16,0 0-2 0,-2-3 0 0,-1-2 0 16,3-1-23-16,-3 1-5 0,3-5-1 0,-3 4 0 15,0-2-6-15,3 0-2 0,-3 1 0 0,0-1 0 16,0 2-5-16,-3 4-2 0,3-1 0 0,0 0 0 15,-3-2-1-15,0 0-1 0,3-3 0 0,-6 5 0 16,3 1-4-16,0-1-1 0,0 0 0 0,0-2 0 16,-3 5-14-16,3 0 0 0,-3 0 8 0,3 3-8 15,-3 2 0-15,4 0 0 0,-7-2 0 0,0 2 0 16,6 3-12-16,-3 3 4 0,0-3 8 0,0 2-13 16,0 3 13-16,3 1 0 0,3-1 0 0,0 3-9 15,-3-3 9-15,6 3-12 0,3 2 12 0,0 1-12 16,0-3 12-16,0-3 0 0,0-2 0 0,3 4-8 0,3-1 8 15,-3 2 0-15,3-6-9 0,-9-10 9 16,0 0-38-16,12 5-3 0,0 6-1 0,0-6 0 16,-12-5-49-16,14 3-9 0,1 0-3 0,0-6 0 15,-3 0-33-15,0-2-8 0,0 2 0 0,3-5-391 16,0 3-77-16</inkml:trace>
  <inkml:trace contextRef="#ctx0" brushRef="#br0" timeOffset="39567.479">8125 14100 1183 0,'6'-14'33'0,"-6"14"8"0,0 0-33 0,0 0-8 0,0 0 0 0,0 0 0 16,3-2 94-16,-3 2 17 0,0 0 3 0,3-3 1 15,-3-2-9-15,0 2-2 0,0-2 0 0,-3 0 0 16,0-1-17-16,3 6-4 0,0 0-1 0,-6-5 0 0,-6 0-24 15,6 2-5-15,6 3-1 0,-3-3 0 0,-6-2-23 0,9 5-5 16,-6 0 0-16,6 0-1 0,0 0-15 0,0 0-8 16,-9 8 8-16,3-3-8 0,-2 6 0 0,2 0 0 15,-3 2 0-15,3-3 0 0,3 1 0 0,0 0-12 16,0 2 12-16,-3 0-12 0,3 0 12 0,3 0 0 16,3 1 0-16,0-4-8 0,-3-4 8 0,3 1 0 15,0 9-9-15,3-5 9 0,3-3 0 0,-6-3 0 16,-3-5 0-16,9 5 0 0,-1 3 0 0,4-8 0 15,-6-8 10-15,3 3-10 0,0 0 17 0,-3-3-3 16,3 3-1-16,-3-3 0 0,-3-3 1 0,3 1 0 0,3-1 0 16,-3 0 0-16,-3-2-6 0,0 0-8 0,3 0 11 15,-3 2-11-15,-3 3 8 0,3-2-8 0,0 2 0 0,-3-3 0 16,3 0 0-16,0 6 0 0,-3 5 0 0,3-2 0 16,-3 2-9-16,0 0-3 0,0 0 0 0,0 0 0 15,6 5-2-15,-6-5-1 0,3 10 0 0,0 1 0 16,0 2 7-16,2 0 8 0,1 1-13 0,0-1 5 15,-3-2 8-15,0 2 0 0,3 3 0 0,0-6-8 16,0-5-2-16,0 1 0 0,3 2 0 0,-3 0 0 16,3-3-42-16,-3 3-8 15,-6-8-1-15,12 0-1 0,-3 0-146 0,0-5-28 16,-3-1-7-16</inkml:trace>
  <inkml:trace contextRef="#ctx0" brushRef="#br0" timeOffset="39855.2932">8509 13597 1000 0,'-6'18'22'0,"6"-7"5"0,-3-3 1 0,0 3 0 0,0-1-28 0,0 3 0 15,0 3 0-15,0 3 0 0,0-1 88 0,0 3 12 16,-3-2 2-16,3 5 1 0,3 0-3 0,-3 2-1 15,0 3 0-15,3-2 0 0,0-4-23 0,-3 4-4 16,3 2 0-16,-3-3-1 0,3 1-23 0,0-1-4 16,0 3 0-16,0-5-1 0,0-5-26 0,3-1-5 15,-3-2 0-15,0 0-1 0,0-3-11 0,3-5 8 0,-3 0-8 0,0 0 8 32,0 0-33-32,0-3-7 0,0-5-2 0,0 0 0 15,0 0-139-15,3-8-28 0,-3 8-6 0</inkml:trace>
  <inkml:trace contextRef="#ctx0" brushRef="#br0" timeOffset="40139.0042">8634 13605 1746 0,'3'3'38'0,"-3"-3"8"0,0 0 2 0,0 0 1 15,0 0-39-15,0 0-10 0,0 0 0 0,0 0 0 16,-3 7 60-16,3-7 11 0,-3 8 1 0,0 3 1 15,-3 2-30-15,3-2-7 0,3 5 0 0,-3-3-1 0,3 5-2 0,-3-2 0 16,0 3 0-16,6 2 0 0,-3 0-8 0,0 3-1 16,0 2-1-16,0 1 0 0,0 2-6 0,-3-3-1 15,3 6 0-15,-3-3 0 0,3 0-8 0,0 1-8 16,3-1 9-16,-6-3-9 0,0 3 8 0,0-5-8 16,6-11 0-16,-3 3 9 0,0 0-9 0,3 2-16 15,-3 1 4-15,3-6 1 16,0-5-37-16,0 0-8 0,-3-8-2 0,0 3 0 15,3-1-123-15,-3-2-25 0,0 0-5 0</inkml:trace>
  <inkml:trace contextRef="#ctx0" brushRef="#br0" timeOffset="40507.5901">8836 13901 1750 0,'0'-26'49'0,"0"26"12"0,0 0-49 0,0 0-12 0,0 0 0 0,0 0 0 15,0 0 100-15,0 0 18 0,0 0 3 0,0 0 1 16,0 0-41-16,-5 5-8 0,-1-5-1 0,6 0-1 16,-6 3-29-16,0-1-6 0,-3 1 0 0,3 0-1 15,-3 2-13-15,3 0-2 0,0-2-1 0,0 2 0 16,0 0-19-16,0 6 0 0,3 2 0 0,-3-2 0 16,0-6 0-16,3 3-9 0,3 5 9 0,3 3-8 15,-3-3 8-15,3 3-12 0,0-5 12 0,3 2-12 16,0-2 4-16,0 2 0 0,3-3 0 0,0 4 0 15,0-1 8-15,-3-2-13 0,3-4 5 16,0 4 8-16,0-3-10 0,-1 3 10 0,1-1 0 0,-3 1-9 0,0-3 9 16,3 5 0-16,-3-3 0 0,0 4 0 0,-3-4 0 0,0 1 0 15,-3-6 0-15,0 3 8 0,0-3 18 0,-6 1 4 16,3-1 1-16,-3 0 0 0,0-2 22 0,-3 0 5 16,3 2 1-16,-3-2 0 0,1-1-19 0,-1-2-3 15,0 0-1-15,0-2 0 0,0-1-19 0,0 3-4 16,0-3-1-16,3 1 0 15,0-4-59-15,0 4-12 0,3-4-2 0,3 6-784 16,-3-2-157-16</inkml:trace>
  <inkml:trace contextRef="#ctx0" brushRef="#br0" timeOffset="41458.2878">9664 14044 918 0,'0'-10'26'0,"0"10"6"0,0 0-32 0,0 0 0 0,0-6 0 0,0 6 0 15,0 0 76-15,0 0 8 0,0 0 3 0,0 0 0 16,0 0-23-16,0 0-4 0,0 0 0 0,0 6-1 0,0-6-12 0,0 7-3 16,3 4 0-16,-3 0 0 0,0-1 4 0,3 1 1 15,-3 2 0-15,3 3 0 0,-3 0-1 16,0 0 0-16,0 0 0 0,0-1 0 0,3-1 0 0,-3-4 0 16,-3-5 0-16,3-5 0 0,0 0-4 0,0 8 0 15,-3 6-1-15,3-6 0 0,0 0-7 0,0-1-2 16,-3 1 0-16,3-8 0 0,-3-8 3 0,3 3 1 15,0 5 0-15,0 0 0 0,-3-5 2 0,3-3 0 16,-3-5 0-16,3-3 0 0,3 0-24 0,0-3-4 16,-3 6 0-16,3-5-1 0,3 4-11 0,0-1 0 15,-3-1 0-15,3-3 0 0,-3 3 0 0,3-2 0 16,3-1 0-16,-6 3 0 0,3 3 0 0,0 0 0 16,-1 2 0-16,1 3 0 0,-3 3 0 0,3 0 0 15,0 0 0-15,0-1-11 0,-6 6-2 0,0 0-1 0,0 0 0 16,9 13 0-16,-3 3-5 0,0 0-1 15,-3-5 0-15,3-1 0 0,-3 4 5 0,-3-1 1 0,3 5 0 0,-6-2 0 16,3 0 14-16,0-3-11 0,0 1 11 0,0-1-10 16,-3 3 10-16,3-6-8 0,0-2 8 0,0 3-8 15,0-3-4-15,3 2-1 0,-3 1 0 0,3-3 0 32,-3-8-115-32,0 0-22 0,0 0-5 0,0 0-469 0,9-3-93 0</inkml:trace>
  <inkml:trace contextRef="#ctx0" brushRef="#br0" timeOffset="41778.1054">10048 13875 1228 0,'-3'-40'35'0,"3"35"7"0,-3 15-34 0,3-2-8 15,-3-2 0-15,-3 2 0 0,-3-1 84 0,3 1 16 16,0-2 2-16,-6 4 1 0,0-2-39 0,3 5-7 16,4-2-1-16,-4 2-1 0,-3-5-15 0,3 5-2 15,3 6-1-15,0-1 0 0,3 1-14 0,0 0-3 16,-3-1-1-16,3 1 0 0,6-4 45 0,0 1 10 15,0-2 2-15,0-1 0 16,3 0-96-16,3 0-20 0,0-5-3 0,0 0-1 0,0 0 52 0,2 0 11 16,1 0 1-16,0 0 1 0,0-6-1 0,0-2-1 15,0 0 0-15,0-7 0 0,0-4 0 0,-3-2 0 16,0 2 0-16,0-2 0 0,0 0 9 0,-4 2 3 16,1-5 0-16,-3 0 0 0,3-5 9 0,-6 8 1 0,0 2 1 15,-6-2 0-15,3 0-2 0,-3-3 0 0,1 3 0 0,-4 0 0 16,0 2-12-16,0 0-4 0,0-2 0 0,-3 5 0 15,0 0-24-15,3 0 0 0,0 0 0 0,0 3 0 32,3 3-83-32,-3-4-12 0,0 4-2 0,0-1-1034 0</inkml:trace>
  <inkml:trace contextRef="#ctx0" brushRef="#br0" timeOffset="42936.2873">10218 14015 1378 0,'-3'32'30'0,"3"-24"6"0,0 0 2 0,3-3 2 0,-3 3-32 0,3-3-8 15,-3-5 0-15,0 0 0 0,0 0 45 0,0 0 8 0,6 3 2 0,2 2 0 16,1-2 2-16,-3 2 1 0,0 0 0 0,3-2 0 15,3 0 1-15,0 2 0 0,-3 0 0 0,0-2 0 16,-9-3-22-16,9 5-4 0,3 0-1 0,0-2 0 16,0 5-32-16,-1-8 0 0,-2 3 0 0,0-6 0 31,3 3-156-31,0 0-34 0,-3-3-7 0</inkml:trace>
  <inkml:trace contextRef="#ctx0" brushRef="#br0" timeOffset="43503.0852">10739 13938 1278 0,'-3'37'28'0,"3"-23"5"0,0-4 2 0,0-5 1 0,0-2-28 0,-3 0-8 16,3-6 0-16,0 3 0 0,0 0 80 0,0 0 14 15,0 0 3-15,0 0 1 0,0 0-14 0,0 0-2 16,-6-8-1-16,3 3 0 0,-3 2-8 0,0-2-1 16,3-3-1-16,-3-3 0 0,3 6-23 0,-6-3-5 15,6 3-1-15,-3 2 0 0,0 1-18 0,0 4-3 16,-6 3-1-16,6 1 0 0,-3-4-20 0,0 4 0 16,0 2 0-16,0 0 8 0,1 2-8 0,-1 1-8 15,3 5 8-15,-3 0-12 0,0-1 12 0,3 4-13 16,0-3 5-16,0 5 8 0,3-3-12 0,0 1 12 15,0 2-10-15,3-5 10 0,3-5-8 0,-3 4 8 0,3 1 0 16,3 3-9-16,0-3 9 0,0-3 0 0,0-2-9 0,3-6 9 16,-3-2 0-16,3-1-9 0,0 1 9 0,2-3 0 15,-2-3 0-15,0 1 0 0,3 2 0 0,-3-6 0 16,0-2 0-16,3 3 0 0,-3 2 8 0,0-5-8 16,0-5 10-16,0 0-10 0,0 0 10 0,-3-1-10 15,2-1 8-15,-2 1-8 0,-3-1 0 0,0 4 9 16,0 3-9-16,3 0 0 0,-6 8 0 0,0 0 0 15,0-5 0-15,0 5 8 0,0-6-8 0,0 6 0 16,0 0 0-16,0 0 0 0,0 0 0 0,0 0 0 16,0 0 0-16,0 8 0 0,-3 0-9 0,0 3 9 15,3 2-9-15,0-2 9 0,3-3 0 0,-3 0-9 16,3 0 9-16,-3 2 0 0,6 1 0 0,-6-1-8 16,3 1 8-16,0-1 0 0,0-2 0 0,3 0 0 0,-6-8-12 15,6 6 4-15,3 2 0 0,-9-8 0 16,0 0-44-16,9 0-9 0,0 0-2 0,0-3 0 15,-9 3-103-15,12-5-21 0,-3-1-4 0,0 1-307 16,0-3-62-16</inkml:trace>
  <inkml:trace contextRef="#ctx0" brushRef="#br0" timeOffset="43864.556">10935 13920 979 0,'0'53'21'0,"0"-35"5"0,0-7 1 0,3 2 1 0,-3 0-28 0,0-2 0 15,0-1 0-15,0 4 0 0,0-1 76 0,0 3 11 16,3 0 1-16,-6-3 1 0,3 0 1 0,3 3 0 0,-3 5 0 0,0 0 0 16,3-5-26-16,-3-5-6 0,3-6-1 0,0 0 0 15,0 1-7-15,0-1-2 0,-3 3 0 0,6 0 0 16,-6-3 5-16,0-5 1 0,0 0 0 0,0 0 0 16,0 0-5-16,0 0-1 0,0 0 0 0,0 0 0 15,3-13-10-15,0 2-2 0,-3 1-1 0,3-4 0 16,-3 1-15-16,3 0-4 0,0 0 0 0,3 0 0 15,-3 2-6-15,0 0-2 0,2 1 0 0,-2-3 0 16,6 2 3-16,-3 0 0 0,-3 1 0 0,3 2 0 16,0 0-11-16,-3-3 0 0,3 1 0 0,-3 2 0 15,-3 8 0-15,3 2 0 0,0-4 0 0,-3 2-11 16,6-5-8-16,0 2-1 0,-3 3-1 0,-3 0 0 16,6 3-27-16,0-1-4 0,0 1-2 0,0 2 0 15,3-2-111-15,-3-1-23 0,0 1-4 0,3 2-384 16,-1-2-76-16</inkml:trace>
  <inkml:trace contextRef="#ctx0" brushRef="#br0" timeOffset="44376.0288">11319 13991 1148 0,'6'19'25'0,"-3"-11"6"0,-3-6 1 0,0 1 0 0,0 2-32 0,0-5 0 15,0 0 0-15,-6-2 0 0,0-1 88 0,0 3 11 16,6 0 2-16,-9 0 1 0,0 3-18 0,3-1-3 0,-3-4-1 15,3 4 0-15,3-2-22 0,3 0-5 16,-6 3-1-16,0 2 0 0,0-2-27 0,1 2-5 0,-1 0-2 16,0 1 0-16,3-1-18 0,-3 0 0 0,0 3 0 0,3 3 0 15,3-3 0-15,0 0 0 0,-3 2-12 0,3 1 12 16,0-1 0-16,3 1-9 0,0 2 9 0,0-2 0 16,0-6 0-16,3 0 0 0,0 3 0 0,0 0 0 15,0 5 15-15,-4-7-2 0,-2-6 0 0,9-6 0 16,3 9-4-16,-12-3-1 0,6-3 0 0,3-2 0 15,-6-3 4-15,6 3 0 0,-3 0 0 0,-6 5 0 16,3-8-12-16,6 2 12 0,-3 1-12 0,-6 5 12 16,3-8-12-16,0 6 0 0,-3 2 0 0,3-6 0 15,3-2 0-15,-6 8-11 0,0 0 3 0,6 3 0 16,3 2-3-16,-9-5 0 0,0 0 0 0,6 11 0 16,3 5 0-16,-6-3 0 0,2-5 0 0,-2 5 0 15,-3 3 11-15,3 3-13 0,0 2 5 0,-6-3 8 0,0-2 0 16,3 0 0-16,-5 0 0 0,5-3 0 0,-3-5 0 15,0-3 0-15,0 3 9 0,-3 5-1 0,0-2 23 0,0 2 5 16,0 1 0-16,-3-4 1 0,0 1 12 0,-3 2 3 16,0 0 0-16,0-5 0 0,3 3-6 0,0-6-1 15,-6 3 0-15,1-5 0 0,2-1-20 0,-3 1-4 16,0-6-1-16,0 3 0 0,3-2-20 0,0-1-13 16,0-2 1-16,3-3-759 15,3 2-152-15</inkml:trace>
  <inkml:trace contextRef="#ctx0" brushRef="#br0" timeOffset="45154.7395">11536 13973 1108 0,'0'0'31'0,"0"0"8"0,0 0-31 0,0 0-8 0,0 0 0 0,0 0 0 15,0 0 79-15,0 0 14 0,0 0 3 0,0 0 1 16,0 0-21-16,0 0-5 0,0 5-1 0,-3 3 0 16,3 2-22-16,-3-2-4 0,3 0 0 0,0 3-1 15,0 0-17-15,0 2-3 0,-3 3-1 0,3-1 0 16,-3 9-1-16,3-10 0 0,0 1 0 0,0-1 0 15,3-4-7-15,-3 3-2 0,3-2 0 0,-3-3 0 16,0-8-12-16,3 5 0 0,0 6 0 0,3-3 0 16,-6-8 12-16,0 0-3 0,0 0-1 0,6 8 0 15,0 5 12-15,0-8 3 0,-6-5 0 0,9-5 0 16,-3 2 1-16,-6 3 0 0,6-5 0 0,-3-6 0 16,3-2-7-16,0 0-1 0,0 8 0 0,-3-1 0 15,0-2-16-15,0 1 10 0,0-1-10 16,0-3 8-16,-3 3-8 15,3 3 0-15,-3 5 9 0,0-11-9 0,3-13 0 0,-3 14 0 0,0 12 0 0,-3 1 0 16,6-3-11-16,-3 0 11 0,-3 3-13 0,3-1 5 16,0 1-8-16,-3 5-2 0,3 3 0 0,0-4 0 0,0-1 8 15,0-1 2-15,0 6 0 0,-3-1 0 0,3 9 8 16,3-1-8-16,0 1 8 0,0-9-8 0,-3-10 8 16,6 8 0-16,-4 8 0 0,4-8-8 0,-6-8-2 0,0 0 0 15,9 8 0-15,-9-8 0 16,12-5-150-16,-12 5-31 0,12 10-5 0,-12-10-548 15</inkml:trace>
  <inkml:trace contextRef="#ctx0" brushRef="#br0" timeOffset="46295.8846">11846 14002 1141 0,'0'0'24'0,"0"0"6"0,0 0 1 0,3 10 2 0,0 9-33 0,0-1 0 0,-3-4 0 0,3 4 0 16,-3 3 58-16,3-2 5 0,-3-6 1 0,3 0 0 15,-3-5 8-15,0-2 3 0,3 1 0 0,-3 4 0 16,0-3-13-16,0-3-2 0,0-5-1 0,3 8 0 16,-3 0-19-16,0-8-3 0,0 0-1 0,0 0 0 15,3 8-3-15,-3-8-1 0,0 0 0 0,0 0 0 16,0 0 2-16,6-8 0 0,-3-2 0 0,-1-4 0 15,4-2-22-15,-3 3-4 0,3-5 0 0,-3 2-8 0,3 0 0 16,0 0 0-16,0 0 0 0,0 0-12 0,0-2 12 0,3 2-11 16,-3 3 11-16,0 5-10 0,0-3 10 0,0 6 0 15,0 2-9-15,0 1 9 0,0-1-15 0,-6 3 2 16,0 0 0-16,6 5 0 0,0 3-3 0,-3 3 0 16,0-1 0-16,0 4 0 0,0-1 16 0,-3-3-12 15,3-2 12-15,-3 0-12 0,0-2 12 0,-3-1 0 16,3 3 0-16,0-3 0 0,0 3 8 0,0 3 0 15,0 2 1-15,0 3 0 0,0-3 0 0,0 3 0 16,0-3 0-16,0-5 0 0,3 0 2 0,-3 0 0 16,0 0 0-16,0 0 0 0,5 0-1 0,-5-3 0 0,0-5 0 0,0 0 0 15,3-5 3-15,-3-3 1 0,0 8 0 0,6-8 0 16,-3-13 0-16,0 7 0 0,-3 14 0 0,6-5 0 16,0-8-14-16,-3 0 8 0,3-1-8 0,0 4 0 15,-3 2 0-15,3-3 0 0,0-2 0 0,0 0 0 16,-3 0 0-16,3 5 0 0,0-3-8 0,0 6 8 15,-3-3 0-15,0 3 0 0,0-3 0 0,0 2 0 16,-3 6-12-16,0 0 12 0,0 0-12 0,0 0 12 16,0 0-16-16,0 8 4 0,3 3 1 0,0 2 0 15,3 0 3-15,-3 1 0 0,0-1 0 0,0-5 0 16,-3-8 8-16,5 5 0 0,1 11-9 0,0-3 9 16,3-2 0-16,0 2 0 0,-3 0 0 0,3-8 0 15,0-7 0-15,0 4 0 0,0 12 0 0,0-6 0 16,-6-16 0-16,6 8 0 0,3 8 0 0,0 0 0 15,2-6 10-15,-5-4-10 0,0-14 12 0,0 5-12 16,3 6 13-16,-3-3-4 0,0-8-1 0,0 0 0 0,0 3-8 0,-3 2 0 16,0 3 9-16,0 3-9 0,-3-6 0 0,3 1 0 15,-3-1 0-15,-3 1 0 0,0-1 0 0,0-2-12 16,0 5 4-16,-3-3 0 0,-3 6 0 0,3-3 0 16,-3 3 0-16,0 0 0 0,0 2 0 0,0 3 0 15,-3 0 0-15,0 5 0 0,3 3-5 0,0 0-1 16,0 0 0-16,0 5 0 0,0 1 3 0,3-1 1 15,0 0 0-15,0 3 0 0,0-3 10 0,0 0 0 16,3-13 0-16,3 11-8 0,-6 5 8 0,6 2 0 0,3 1 0 16,0-6 0-16,0-5 0 0,3 3 0 0,0-4 0 0,0-1 0 15,0-4-16-15,3-2 0 0,0-2-1 0,-3-4 0 32,3 4-59-32,0-6-12 0,-4-8-3 0,4-2 0 15,0 2-39-15,0-3-8 0,-3-5-2 0,0 6 0 16,0-3 41-16,0 5 8 0,0 3 2 0,0-1 0 0,0 4 75 0,-3 2 14 0,0 0 0 0,0 5 9 15,-3-2 13-15,-3 5 2 0,0 0 1 0,0 0 0 16,0 0 16-16,5 5 3 0,-2 3 1 0,-3 0 0 16,3 8 24-16,-3-3 5 0,0 3 1 0,-3-5 0 15,3-3-7-15,0-1-2 0,0 4 0 0,0 0 0 16,-3-3-2-16,3 2 0 0,0 1 0 0,0 5 0 16,0 7-17-16,0-4-4 0,0-6-1 0,0 0 0 15,3-2-5-15,0-3-1 0,-3-8 0 0,0 0 0 16,0 0 0-16,0 0-1 0,3-11 0 0,0 1 0 0,3-1-4 15,0 6-1-15,-6 5 0 0,3-8 0 0,3-8-16 0,3 0-3 16,-3 0-1-16,0 3 0 0,0 0-10 0,0 0 0 16,3-1 0-16,0 1 0 0,0 3 0 0,0-1 0 15,-3 3 0-15,0 0 0 0,0 0 0 0,-1 3 0 16,-5 5 0-16,0 0-11 0,6 0-1 0,-6 0 0 16,6 8 0-16,0 2 0 0,0 1 3 0,-3-3 0 15,-3-8 0-15,6 8 0 0,-3 0 9 0,3 5 0 16,0 6 0-16,0-6-8 0,3-8 8 0,-3 0 0 15,0 3 0-15,3-2 0 0,0 2-9 0,-3-3 9 16,3 0-10-16,-3 0 10 16,3 1-27-16,-1-4 1 0,1-2 0 0,0-2 0 15,0-1-107-15,0-2-22 0,0-3-4 0,-3-3-404 0,3 1-81 0</inkml:trace>
  <inkml:trace contextRef="#ctx0" brushRef="#br0" timeOffset="46573.9594">12974 13737 1522 0,'0'0'33'0,"3"-8"7"0,0 3 2 0,-3 5 2 0,0-5-36 0,0 5-8 0,0 0 0 0,0 0 0 16,0 0 55-16,-3 8 9 0,0 2 1 0,3 1 1 15,-3 2-30-15,0 0-7 0,0 3-1 0,0 0 0 16,0 0 9-16,-3 2 2 0,3-2 0 0,0 5 0 16,0 1 8-16,0-1 1 0,0 3 1 0,3-3 0 15,0 0-9-15,0 3-1 0,3-3-1 0,0-3 0 16,0 4-9-16,3 1-1 0,0 9-1 0,3-11 0 15,-3-10-16-15,3-1-3 0,0 1-8 0,3 0 12 0,0-3-4 16,-1-1-8-16,1-1 11 0,0-4-11 0,0 4-8 16,0-6-9-16,0 0-2 0,0-3 0 15,0 0-22-15,-3-2-5 0,0 0-1 0,-3 0 0 16,0-3-105-16,0 0-22 0,0 0-4 0,-1 0-630 16</inkml:trace>
  <inkml:trace contextRef="#ctx0" brushRef="#br0" timeOffset="46790.4852">12849 13819 1767 0,'0'0'39'0,"0"0"8"0,0 0 1 0,0 0 2 0,0 0-40 0,3 8-10 0,-3-8 0 0,3 5 0 15,3 3 62-15,0-2 10 0,3 2 3 0,0 0 0 16,0-3-8-16,2 3-2 0,4-3 0 0,3 0 0 15,0-2-22-15,3 0-5 0,0-1-1 0,3-2 0 16,-1 0-17-16,-5 0-4 0,3 0-1 0,0 0 0 16,0-2-15-16,3-1 9 0,-4-2-9 0,1-1-727 15,0 4-150-15</inkml:trace>
  <inkml:trace contextRef="#ctx0" brushRef="#br0" timeOffset="48175.5691">13870 13877 1544 0,'0'11'34'0,"0"-6"7"0,0-5 2 0,0 0 0 0,0 0-35 0,0 0-8 16,0 0 0-16,0 0 0 0,-3-2 64 0,3 2 12 15,-3-3 1-15,3 0 1 0,-6-2-8 0,3 0-2 16,-3 2 0-16,0-2 0 0,0 5-9 0,0-5-3 16,0 2 0-16,0 0 0 0,0 1-25 0,-3 2-6 15,3 2-1-15,-3 1 0 0,4 0-24 0,-4 2 0 16,3 3 0-16,-3-3 0 0,3 3 0 0,-3 5 0 16,3 3-14-16,0 0 5 0,0 0 9 0,0 2-13 15,3 1 5-15,0-3 8 0,0 2-10 0,3-2 10 16,0 3 0-16,0-3-9 0,6 2 9 0,-3-5 0 0,0 1 0 15,3-1-8-15,0 3 8 0,3 0 0 16,-3-3 0-16,3 0 0 0,0-8 0 0,3-2 0 0,-1-6 0 16,4 6 0-16,-3 0-18 0,3-3 2 0,3 0 0 15,0-6 0 1,-3 1-16-16,3-3-2 0,-1 0-1 0,1-2 0 16,0 2-21-16,0-6-4 0,0-2 0 0,0 1-1 15,3 4 5-15,-4 0 0 0,-2 1 1 0,-3-1 0 0,0-5 35 0,0 8 8 0,-3 1 0 0,0 1 1 16,-3-4 11-16,0 2 8 0,-3 2-8 0,-3 6 11 15,0 0 9-15,0 0 3 0,0 0 0 0,-6-2 0 16,0-1 14-16,0-2 3 0,0 2 1 0,-3 3 0 16,-3 0-17-16,3 3-3 0,0 5-1 0,3 0 0 15,-3-3-20-15,0 3 8 0,1 3-8 0,2-1 0 16,0 1 0-16,3-3 0 0,-3 0 0 0,3-1 0 16,3 4-8-16,0 0 8 0,0-1-8 0,0 1 8 15,3-3 0-15,0 0 0 0,0 0 0 0,0 0 8 0,3 0 6 16,0-3 2-16,2 3 0 0,1 0 0 0,-3-8 4 15,0 2 2-15,0 1 0 0,3 0 0 0,-3-3-1 16,-6 0 0-16,0 0 0 0,9-3 0 0,0 0 6 0,-6-2 1 16,3 0 0-16,-3-3 0 0,3-3-7 0,-3 3-1 15,0 3 0-15,-3-6 0 0,0 1-3 0,6 2-1 16,-3-5 0-16,3-3 0 0,-3 3-3 0,0-3-1 16,0 5 0-16,0-2 0 0,3-8-12 0,-3 2 0 15,0 6 8-15,2 2-8 0,-2 3 0 0,0 0 0 16,3 8 0-16,-3-2 0 0,0-3-11 0,0 2 2 0,3 6 0 15,-3 4 0-15,0 12-3 0,0-3 0 16,3-6 0-16,-3 1 0 0,3 2 12 0,-3-2 0 0,3-1 0 16,-3 1 0-16,0 5 0 0,3-3 0 0,-3-2 0 15,0 2 0-15,0 3 0 0,0-3 0 0,0-2 0 0,3-1 0 16,-3-4 0-16,0 1 0 0,0-1 0 0,-3 2 0 16,0-8 10-16,0 0-2 0,0 0-8 0,0 0 12 15,0 0 2-15,3 0 0 0,-3 0 0 0,0 0 0 16,3 5 14-16,-3-5 4 0,6-5 0 0,-3-6 0 15,3 1-12-15,-4-1-1 0,1-5-1 0,3 0 0 16,3 0-18-16,-3-2 0 0,0 5 0 0,3-3 0 16,0-3 0-16,0 1 0 0,3-4 0 0,-3 4 0 15,3-1 0-15,-3 6 0 0,3 0 0 0,-3 2-9 16,-1 1 1-16,1 5 0 0,-3 2 0 0,-6 3 0 16,0 0-8-16,0 0-2 0,6 8 0 0,0 5 0 15,3 3 6-15,0 0 2 0,-3 2 0 0,-3 1 0 0,3 2 10 16,0 0 0-16,-3 0-9 0,-3 0 9 0,3-2 0 15,0 0 0-15,3-4-9 0,-3 1 9 16,3 3-89-16,0-3-15 0,0-8-2 0,3 0-886 16</inkml:trace>
  <inkml:trace contextRef="#ctx0" brushRef="#br0" timeOffset="48945.4146">14751 13772 763 0,'3'-3'16'0,"-3"21"4"0,0 17 1 0,0-3 1 0,0-9-22 0,3-7 0 0,-3-5 0 0,3-3 0 15,-3-3 93-15,0 0 15 0,3 6 2 0,-3-11 1 16,0 0 2-16,0 0 1 0,0 0 0 0,0-11 0 16,0 11-9-16,0 0-1 0,0 0-1 0,0-10 0 15,0 10-35-15,0-8-8 0,-3 0 0 0,-3 0-1 16,6 8-18-16,-3-8-3 0,-6 3-1 0,3 2 0 16,-3 0-16-16,0 1-3 0,0-1-1 0,0 3 0 15,-6 3-7-15,7-3-2 0,2 5 0 0,0-2 0 16,-3-1-8-16,3 4 0 0,-3 2-10 0,6 0 10 15,0 0-12-15,0 5 12 0,0 3-13 0,3-1 5 16,3-1-3-16,0-1 0 0,3 0 0 0,0-2 0 16,0-1 0-16,3 1 0 0,0 0 0 0,-3-1 0 15,2-2 11-15,1-3 0 0,3 3 0 0,-3-2 0 16,0-6 0-16,-3 5 0 0,0 8 0 0,0-2 0 16,-3-6 0-16,0 3 0 0,0 0 0 0,-3 0 0 15,3 0 0-15,-3-3 16 0,-3 0-4 0,0 3-1 16,-3 5 8-16,0-2 1 0,3 2 1 0,-3-2 0 0,-3-3-3 15,3-3-1-15,-3 0 0 0,0-2 0 0,0-6-17 0,1 3 10 16,2 6-10-16,0-1 8 0,-3-10-25 0,6-3-6 16,-3 5-1-16,0 0 0 15,3 3-128-15,3 0-27 0,0 0-5 0</inkml:trace>
  <inkml:trace contextRef="#ctx0" brushRef="#br0" timeOffset="49260.845">15016 13608 1190 0,'0'0'33'0,"0"0"9"0,0 0-34 15,0 0-8-15,0 0 0 0,0 0 0 0,-3 7 94 0,0 1 17 0,3 0 3 0,0 0 1 16,0 3-31-16,0-3-7 0,-3 2-1 0,3 4 0 15,-3-1-20-15,3 3-5 0,-3 0-1 0,0-1 0 16,-3 1-17-16,3 3-3 0,0 2-1 0,-3 0 0 16,3 0-9-16,-3 6-1 0,0 2-1 0,0 0 0 15,3-5-8-15,-3 2-2 0,0 1 0 0,3-6 0 16,0 0-8-16,3-2 10 0,-6 2-10 0,6-5 10 16,0 0-10-16,3-3 0 0,-6-5 0 0,3 0 0 15,0 0-23-15,3 0-6 0,-3 5-2 0,3-3 0 16,-6-2-126-16,3-2-26 0,0-6-5 0,0 0-565 15</inkml:trace>
  <inkml:trace contextRef="#ctx0" brushRef="#br0" timeOffset="49972.321">14849 14026 1494 0,'0'0'32'0,"0"-8"8"0,-3-6 0 0,6 1 3 0,0 5-35 0,0-2-8 16,-3 2 0-16,3-3 0 0,3 1 65 0,3-1 11 15,-3 0 3-15,0 3 0 0,0 1-18 0,0 1-3 16,3 1-1-16,0 2 0 0,0-2-32 0,2 5-6 0,1 0-2 0,0 3 0 16,-3-1-17-16,3 4 0 0,3-1 0 0,-6 11 0 15,3 13 0-15,-3-5 0 0,-3-6 0 0,3-5 0 16,0-2 0-16,-3 0 0 0,-3 4 8 0,2-1-8 16,-2-1 16-16,0-5-3 15,-3 2-1-15,0-2 0 0,3 3 1 0,-3 0 0 0,0-4 0 0,0 1 0 16,0-2 1-16,0 2 0 0,0-8 0 0,0 0 0 15,0 0 0-15,0 0 0 0,0 0 0 0,0 0 0 16,0 0 7-16,0 0 2 0,0-8 0 0,3 0 0 16,0 0-9-16,0-5-2 0,-3 2 0 0,6 0 0 15,-3-2-12-15,3 0 8 0,0 0-8 0,0 0 0 16,-3-3 0-16,6 2 0 0,-3 1 0 0,3 0 0 16,-3 2 0-16,3 1 0 0,0-1 0 0,0 3 0 15,0 0 0-15,-3 3 0 0,2 0 0 0,1-1 0 16,-3 4 0-16,3-1-8 0,-9 3 8 0,6 0 0 15,0 0-12-15,-3 3 4 0,3-3 8 0,-3 2-13 0,-3-2 1 16,3 6 1-16,3-1 0 0,-6 11 0 0,0 8 2 16,0-8 0-16,0-3 0 0,0-3 0 15,0-4 9-15,0 4-10 0,0 1 10 0,-3-1-10 0,3 1 10 16,0 5 0-16,0 0 0 0,3-3 0 0,-3 0 0 16,3 0-8-16,-3-2 8 0,3 0 0 0,3-1 0 0,-3-2 0 15,3 3 0-15,-3-6 0 0,3-2 0 0,-6-3 0 16,6-8 0-16,3 5 0 0,-3 6 12 0,0-1-1 15,2-4-1-15,1-6 0 0,0-8 0 0,-3 5 0 16,0 3 0-16,3-2 0 0,0-3-10 0,0-1 0 16,-3-4 9-16,3-1-9 0,0 6 0 0,-3 0 0 15,0 0 0-15,0-1 0 0,-3 6 0 0,3 1 0 16,-3-1 0-16,-3 8 0 0,0 0-8 0,0 0 8 0,0 0-8 16,0 0 8-16,0 0-12 0,0 0 4 0,-3 8 0 15,3 2 0-15,0 1 8 0,-3-1 0 0,0 6 0 16,3-3 0-16,0 3 0 0,0 0 0 0,-3-3 0 0,6 1 0 15,-3-1 0-15,6 0 0 0,-3 3 0 16,0-5 0-16,0-1 0 0,0 1 0 0,3-3 0 0,-1 0 0 16,1-3-26-1,-6-5-10-15,6 2-1 0,0-2-616 0,0 0-123 0</inkml:trace>
  <inkml:trace contextRef="#ctx0" brushRef="#br0" timeOffset="50210.2307">15715 13933 1735 0,'0'0'38'0,"0"0"8"0,0 0 2 0,0 0 0 0,-6 3-38 0,0-1-10 16,3 4 0-16,-3-1 0 0,1-3 28 0,2 4 3 15,-3-1 1-15,0 0 0 0,0 1-3 0,3 2 0 16,-3-3 0-16,3 3 0 0,0 0-5 0,3 0-2 15,-3 2 0-15,0-2 0 0,3 0-13 0,0 3-9 16,3 2 12-16,0 0-12 0,0-2 12 0,0-3-4 16,0-3 0-16,3 3-8 0,0 3 13 0,0-4-4 15,3-1-1-15,-1-1 0 0,4 0-8 0,-3-2 0 0,3 0 0 0,0-3 0 32,0-6-25-32,6-2-4 0,-3 0-1 0,-3 6-576 0,6-1-115 0</inkml:trace>
  <inkml:trace contextRef="#ctx0" brushRef="#br0" timeOffset="50556.6318">16019 13589 1440 0,'0'0'32'0,"-3"8"6"0,0 0 2 0,0 2 0 0,0 1-32 0,3 0-8 15,-3-1 0-15,0 3 0 0,0 1 87 0,0 2 16 16,0-1 3-16,0 4 1 0,0-3-35 0,-3 8-8 16,3 2 0-16,3 1-1 0,-6-4-3 0,3 4-1 15,-3-1 0-15,3-7 0 16,0 2-31-16,0-3-5 0,3 1-2 0,-3-3 0 0,6 2-13 0,-3-2-8 16,3 0 10-16,-3 3-10 0,3-3 0 0,0-3 0 15,-3-3-13-15,3 1 4 16,0 0-48-1,0-1-10-15,-3 3-1 0,3-5-581 0,-3-8-116 0</inkml:trace>
  <inkml:trace contextRef="#ctx0" brushRef="#br0" timeOffset="50953.0497">15861 13896 1325 0,'0'0'37'0,"0"0"9"0,0 0-37 0,0 0-9 0,-6 0 0 0,6 0 0 16,0 0 100-16,0 0 19 0,-6 3 3 0,6-3 1 15,0 0-47-15,0 0-8 0,0 0-3 0,0 0 0 16,0 0-26-16,0 0-6 0,6 2-1 0,0 4 0 16,3-4-9-16,0 1-3 0,0-1 0 0,0 4 0 15,3-6-8-15,3 2-1 16,-3 1-1-16,2-3 0 0,1 0-10 0,-3 3 0 0,0-1 0 0,0 1 8 16,3-3-8-16,-3 0 0 0,3 3 9 0,-3-3-9 15,-3-3 0-15,2 3 9 0,-2 0-9 0,0 0 0 16,-9 0 0-16,0 0 0 0,6 0 0 0,-6 0 0 15,0 0-13-15,0 0-7 0,0 0 0 0,0 0-1 32,0 0-6-32,3 8-1 0,-6 2 0 0,3-2 0 0,-3-2 15 15,0 2 2-15,0-3 1 0,0 6 0 0,0-1 20 0,3 1 4 0,-3-1 1 0,3 6 0 0,-3-3-15 0,6 9 11 16,0-1-11-16,-3-5 10 0,3-8-10 0,0-1 0 16,6 1 0-16,-6 0 8 0,6-2-8 0,-3-4 0 15,3 4 0-15,-3 2 0 16,3 5 0-16,0-8-12 0,-3-13 0 0,3-2 1 0,0 2 2 0,-3-3 0 15,3 3 0-15,-3-5 0 0,0 2 9 16,-1 1-10-16,1-4 10 0,-3 1-10 0,-3 0 10 0,3 2 0 16,-3-2 0-16,0 5 0 0,-3-5 8 0,0 2-8 15,-3-2 10-15,3 5-10 0,1-2 8 0,-1 2-8 0,-3-3 0 0,0 6 0 32,6 0-20-32,-3-1-9 0,0 1-3 0,3 5-546 0,0 0-110 0</inkml:trace>
  <inkml:trace contextRef="#ctx0" brushRef="#br0" timeOffset="51290.282">16397 14168 1461 0,'0'0'32'0,"0"0"6"0,-6-2 2 0,6 2 2 15,-6-3-34-15,3 1-8 0,-6-4 0 0,6 1 0 16,0 0 124-16,0-3 22 0,-3 0 5 0,3 0 1 0,-3 0-63 0,3 0-12 16,3 0-2-16,-3 0-1 15,3-5-19-15,0-3-4 0,3 3-1 0,0 0 0 0,-3-1-13 0,3 1-2 16,3 0-1-16,3 0 0 0,-3-1-6 0,3 4 0 16,3-1-1-16,0 1 0 0,0-1 0 0,0 6 0 15,0-3 0-15,2 3 0 0,1-1-12 0,0 1-3 16,-3 2 0-16,0-2 0 0,3 5-12 0,-3-3 8 15,3 1-8-15,-3 2 0 0,0 0 0 0,-1 0 0 16,1 0 0-16,-3 0 0 0,0 0-12 0,0 0-6 16,3 0-1-16,0-3 0 15,-3 3-97-15,0 0-20 0,0 0-4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3:27.19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1199 15282 979 0,'0'0'21'0,"0"0"5"0,0 0 1 0,-3-2 1 0,-3-4-28 0,6 1 0 0,-6 0 0 0,3 2 0 16,3 3 97-16,0 0 15 0,0 0 2 0,0 0 1 16,0-5-23-16,0 5-5 0,0-5-1 0,0 5 0 0,0 0-22 0,0 0-5 15,0 0-1-15,0 0 0 0,-9 0-6 16,9 0-2-16,0 0 0 0,0 0 0 0,-3 5-27 0,-3 3-6 16,6 0-1-16,-3 0 0 0,3 2 0 0,0 1 0 15,0-1 0-15,3 4 0 0,3-4 3 0,-6 9 0 16,0-3 0-16,3 0 0 0,0-1-9 0,3 1-2 15,-6 0 0-15,3-3 0 0,3 1 9 0,-3-1 2 16,3 0 0-16,-3-2 0 0,0-3 1 0,3 2 1 16,-3-2 0-16,2-5 0 0,7 2-3 0,-3-5-1 15,-3 0 0-15,3 0 0 0,6-5 14 0,-3-3 2 16,3-3 1-16,3-2 0 0,0-3 3 0,5-2 1 16,4-9 0-16,-6 3 0 0,9-5-19 0,0-5-4 15,-1-1-1-15,1-2 0 0,3 0-14 0,0 0 0 0,2 0 8 16,1 3-8-16,0-1 0 0,-7 6 0 0,4-2 0 15,-3 4 0 1,-6 3-18-16,3 1-6 0,-7 1-2 0,-5 4 0 16,0 2-29-16,0 3-5 0,0 0-2 0,-9 2-710 0,3 3-143 0</inkml:trace>
  <inkml:trace contextRef="#ctx0" brushRef="#br0" timeOffset="9770.0093">18635 17677 791 0,'0'0'22'0,"0"2"6"0,0-2-28 0,0 0 0 0,0 0 0 0,0 0 0 16,0 0 104-16,0 0 15 0,0 0 3 0,0 0 1 15,0 0-20-15,0 0-4 0,0 0-1 0,0 0 0 16,0 0-26-16,0 0-6 0,-3-7-1 0,3 1 0 15,0-2-17-15,0 3-4 0,0-3-1 0,-3 0 0 16,3-2-7-16,-3 2-2 0,3 2 0 0,0-7 0 16,-3 8-6-16,3-3 0 0,0 0-1 0,-3-3 0 0,0 3-2 0,0 3 0 15,1-3 0-15,-4 3 0 0,3 2-13 0,3 3-4 16,-9-5 0-16,0 0 0 0,-3 5-8 0,-3 0 0 16,3 0 0-16,3 0 0 0,-6 5-15 0,0 0-1 15,0 3-1-15,4 0 0 0,-4 3-6 0,3 2-1 16,-3-5 0-16,3 10 0 0,0-4 6 0,0-1 1 15,3 0 0-15,3 6 0 0,-3-1 5 0,6-2 2 16,0-3 0-16,0 0 0 0,3 6 10 0,0-6-12 16,0 0 12-16,0 1-12 0,3 4 12 0,0-10-8 15,3 5 8-15,0-2-8 0,0-3 8 0,0 0 0 0,0-3 0 16,0 0 0-16,3-2 9 0,0 2 4 0,-3-10 1 16,3 5 0-16,3-3 7 0,-3-2 2 0,0-3 0 0,3-2 0 15,-4 2 8-15,4-6 1 0,0 1 1 0,0-5 0 16,0 4-19-16,-3 1-4 0,0-5-1 0,0 2 0 15,0 0 4-15,-3 3 1 0,-3-1 0 0,3 1 0 16,-3 5-3-16,3-5-1 0,-3 8 0 0,-3-3 0 16,0 8-10-16,0 0 0 0,0 0 0 0,0 0 0 15,0 0 8-15,0 0-8 0,0 0 12 0,0 0-4 16,-3 8-17-16,-6 5-4 0,3-2-1 0,3 2 0 16,0 0 14-16,3 0-11 0,-3 1 11 0,3-1-10 15,3 0 10-15,-3 0 0 0,3 0 0 0,0 1 8 16,3-1-8-16,3-3 0 0,-6-2 0 0,5 0 0 15,1 3 0-15,0-3 0 0,0-3 0 0,3-2 8 16,-3 2-16-16,0 0-4 0,3-5 0 0,-3-5 0 16,3 5-25-16,-3-5-6 15,0-3-1-15,3-5 0 0,-4-1-97 0,4-4-20 0,-3-1-4 16,3 3-623-16</inkml:trace>
  <inkml:trace contextRef="#ctx0" brushRef="#br0" timeOffset="10067.9147">18951 17156 1148 0,'0'0'25'0,"0"0"6"0,0 0 1 0,0 0 0 0,0 0-32 0,0 0 0 15,-3 5 0-15,-3 3 0 0,3 0 67 0,0 2 7 0,-3-2 2 0,3 6 0 16,-3-1-13-16,0 0-3 0,0 5 0 0,3 1 0 16,-3 2-13-16,3-2-3 0,-3 2-1 0,0 5 0 15,3 1-2-15,-3-1 0 0,0 3 0 0,4-2 0 16,-1 5-4-16,-3-3-1 0,3 2 0 0,-3-4 0 15,3-1-17-15,0 1-4 0,0-1-1 0,0-2 0 16,0 3-14-16,0-6 11 0,0-3-11 0,3 1 10 16,0-1-10-16,0-2-12 0,3-5 2 0,0-3 1 31,0 0-117-31,0-3-23 0,0 3-5 0,-3-8-627 0</inkml:trace>
  <inkml:trace contextRef="#ctx0" brushRef="#br0" timeOffset="10385.235">19183 17463 1634 0,'-12'0'46'0,"12"0"11"0,-9 0-45 0,0 5-12 16,0-3 0-16,-3-2 0 0,1 0 63 0,2 0 10 15,-3 0 3-15,0 6 0 0,0-6-23 0,3 5-4 16,-6 0-1-16,3-2 0 0,3 2-35 0,0-2-13 15,3 2 9-15,0 0-9 0,0 1 0 0,3 2 0 16,0-3-9-16,3 3 9 0,0-3-18 0,3 3 3 16,3 5 1-16,0-5 0 0,6 3 5 0,-3-3 1 15,3 5 0-15,0 0 0 0,0 1 8 0,0-1 0 16,-3 0 0-16,0 0 0 0,0 6 0 0,0-6 0 16,-4 0 0-16,1-2 0 0,-3 2 9 0,0 0-9 0,-3 0 12 15,0 1-12-15,-3-1 32 0,3-5 0 0,-3 5 0 16,-3-8 0-16,1 9 17 0,-1-9 3 0,0 3 1 0,-3-3 0 15,3-2-20-15,-3-3-4 0,0 0-1 0,0 0 0 16,3 0-20-16,0-3-8 0,3-2 0 0,-3-3 0 31,3-3-143-31,3 3-34 0,-3 0-7 0,6-2-688 0</inkml:trace>
  <inkml:trace contextRef="#ctx0" brushRef="#br0" timeOffset="10693.8138">19243 17587 1265 0,'-9'8'36'0,"6"-3"8"0,-3 0-36 0,0 3-8 0,0 0 0 0,3 3 0 0,-3-3 76 0,3 5 14 15,-3-2 2-15,3 2 1 0,0-5-30 0,0 5-7 16,0 0 0-16,3 0-1 0,0-2-11 0,3 2-1 16,3-5-1-16,-3 5 0 0,6-5-20 15,0-2-4-15,0 4-1 0,3-2 0 0,0-5-6 0,-1 2-2 16,4-5 0-16,3-3 0 0,-3-2-9 0,6 0-9 15,-6-3 9-15,3-3-13 0,-1-2 13 0,1 0 0 16,-6-3 0-16,3-2 0 0,0 4 27 0,-3 1 1 16,-6-5 1-16,-3 4 0 0,-3 1 15 0,0 0 2 15,-6 0 1-15,0 2 0 0,-3 0-3 0,0 1 0 16,0 2 0-16,-3 3 0 0,0-3-13 0,0 8-3 16,1-6-1-16,-1 6 0 15,0 6-43-15,0-4-8 0,3 9-1 0,-3-3-703 0,3 2-140 16</inkml:trace>
  <inkml:trace contextRef="#ctx0" brushRef="#br0" timeOffset="11681.291">19903 17457 1090 0,'0'0'24'0,"0"0"4"0,0 0 2 0,0 0 2 0,0 0-32 0,0 0 0 0,0 0 0 0,0 0 0 0,0 0 70 0,0 0 8 15,-3 0 2-15,3 0 0 0,0 0-4 0,0 0-1 16,0 0 0-16,-3 6 0 0,0-6-11 0,0 7-3 16,3-1 0-16,-3-1 0 0,0 3-16 0,3 5-3 15,0 0-1-15,-2 6 0 0,-1-6-21 16,3 6-4-16,-3-1 0 0,3-2-1 0,3 3-3 0,-3-1 0 15,-3-2 0-15,3 3 0 0,3-6-4 0,-3 0-8 16,3 0 11-16,-1 0-11 0,4-2 14 0,-3-3-4 16,3 0-1-16,-3-3 0 0,3 3 3 0,-6-8 1 15,0 0 0-15,9 0 0 0,0 0 6 0,0-3 1 16,-3-2 0-16,3-3 0 0,0 3-12 0,0-8-8 16,0 5 12-16,0-5-12 0,-3-1 12 0,3 4-12 15,0-3 12-15,-4-1-12 0,4 6 8 0,-6-2-8 16,3-3 0-16,-3 7 0 0,-3 6 0 0,0 0 0 0,0 0 0 15,3-8 0-15,-3 8 0 0,0 0-11 16,0 0 0-16,0 0 0 0,3 8-2 0,0-2-1 0,-3 4 0 16,3-2 0-16,0 5 4 0,-3 1 1 0,3-4 0 15,3 1 0-15,-3 2 9 0,3-2-10 0,0-4 10 0,-3 7-10 16,3-9 10-16,3 3 0 0,0-3 0 0,-3 3 0 16,3-3 0-16,0 1 0 0,0-4 0 0,-1-2 0 15,1-2 16-15,3-4-2 0,-3 1 0 0,0-3 0 16,3 3 8-16,-3-3 2 0,0-5 0 0,-3 0 0 15,3-1 7-15,-3 1 1 0,0 0 1 0,-3-6 0 16,3 6 4-16,-3-5 1 0,-3 4 0 0,-3 1 0 16,3 5-18-16,-3-5-3 0,0 2-1 0,-3-2 0 15,3 5-16-15,-3 3 0 0,3-3 0 0,-3 3 0 16,6 5-74-16,-3-3-18 16,-3 0-4-16,6 3-1 0,0 0-93 15,0 0-18-15,0 0-4 0,0 0-1 0</inkml:trace>
  <inkml:trace contextRef="#ctx0" brushRef="#br0" timeOffset="12038.5102">20412 17568 1062 0,'0'0'23'0,"0"0"5"0,0 0 0 0,0 0 3 0,-3 6-31 0,3-6 0 0,0 0 0 0,-6 8 0 16,0-3 100-16,1 3 15 15,2-3 2-15,0 3 1 0,-6-3-35 0,0 3-7 0,0-2-2 0,0 4 0 16,0-2-31-16,3 0-7 0,0 5 0 0,3-2-1 15,-3 2-9-15,0-5-2 0,0 5 0 0,6 0 0 16,0-2-15-16,0 2-9 0,0-5 10 16,0 5-10-16,6 1 9 0,-3-6-9 0,6 2 8 0,0-2-8 15,-3-3 11-15,3 1-3 0,6-4-8 0,-3 4 12 16,0-6 0-16,-1 0-1 0,4-6 0 0,0-2 0 16,-6 3 12-16,3 0 2 0,3-6 1 0,-6 1 0 15,3-4 5-15,-3 6 1 0,-3-5 0 0,3 3 0 16,-6-4 3-16,0 1 1 0,-1 0 0 0,-4 5 0 15,-1-5-8-15,0 0-2 0,-3 2 0 0,3-2 0 16,-6 5-16-16,3-3-10 0,0 1 12 0,-3-1-12 16,3-2 0-16,0 8 0 0,-3-9-12 0,3 12 3 31,3-4-51-31,3 6-9 0,-3-8-3 0,-3 3 0 0,6 5-105 0,0 0-22 16,0 0-4-16,0 0-334 0,0 0-67 0</inkml:trace>
  <inkml:trace contextRef="#ctx0" brushRef="#br0" timeOffset="12306.2903">20621 17735 1234 0,'9'13'27'0,"-9"-13"5"0,3 8 2 0,0-3 2 0,0 3-36 0,-3 0 0 15,0-8 0-15,3 6 0 0,-3 2 128 0,0-8 18 16,0 0 4-16,0 0 1 0,0 0-28 0,0 0-6 16,0 0-1-16,-3-3 0 0,0-2-36 0,0-3-8 15,3-3-2-15,3-2 0 0,0 0-34 0,0-1-8 16,-3 1 0-16,3 0-1 0,2 0-9 0,1 0-2 15,0-6 0-15,0 6 0 0,0 0-16 0,0-1 10 16,3 6-10-16,-3-2 8 0,-3 2-8 0,3 0 0 0,3-3 0 16,-3 9 0-16,-3-4-13 0,3 6 1 0,3-5 1 15,-3 5 0 1,3 0-25-16,-3 5-6 0,0 1-1 0,0-4 0 16,2 4-32-16,-2-1-6 0,0-2-2 0,-3 2 0 15,3 0-107-15,0-2-22 0,-6-3-4 0,0 0 0 0</inkml:trace>
  <inkml:trace contextRef="#ctx0" brushRef="#br0" timeOffset="12534.6921">20936 17190 1148 0,'0'0'25'0,"0"0"6"0,0 0 1 0,0 5 0 0,3 6-32 0,-3-1 0 0,-3 4 0 0,3 2 0 0,0-3 48 0,0 3 3 16,0 2 1-16,-3 1 0 0,3 2 31 0,0 3 6 15,-3-3 2-15,3 5 0 0,-3 1-27 0,3-1-6 16,-3 1-1-16,3 2 0 0,-3 0-30 0,0-3-7 16,3 1 0-16,0-3-1 0,-3-3-19 0,3 3 0 15,0-3 0-15,0-8 0 16,0 6-44-16,0-6-12 0,0-5-2 0,0 2-744 16</inkml:trace>
  <inkml:trace contextRef="#ctx0" brushRef="#br0" timeOffset="12824.1975">21073 17523 1340 0,'0'0'38'0,"0"0"8"0,0 0-37 0,0 0-9 0,-6 6 0 0,0-1 0 16,3 3 74-16,-3-3 13 0,0 3 2 0,-3-3 1 15,6 3-22-15,-3-2-4 0,1 4 0 0,-1-2-1 16,0 0-22-16,0 3-4 0,-3-3-1 0,6 0 0 16,-3-3-2-16,0 8-1 0,3-5 0 0,0 3 0 15,-3-3-12-15,6 2-2 0,-3-2-1 0,3 0 0 16,0 3-10-16,3-3-8 0,-3-8 9 0,3 7-9 16,3 4 0-16,0-3 0 0,-3 0-11 0,6-3 11 15,0 0-133-15,0-2-19 16,3 2-4-16,-4-5-643 0</inkml:trace>
  <inkml:trace contextRef="#ctx0" brushRef="#br0" timeOffset="13132.8447">21323 17431 1774 0,'-18'0'39'0,"9"0"8"0,-3 0 1 0,1 5 3 0,-4-5-41 0,3 8-10 0,-3-8 0 0,0 5 0 16,0 9 68-16,3-9 12 0,0 3 3 15,0 0 0-15,1-3-38 0,2 6-7 0,3-4-2 0,3 1 0 16,0 0-28-16,3 3-8 0,3-3 0 0,0 2 0 16,0-2 0-16,6 0-8 0,-1 3 0 0,1-3 0 15,6 2-4-15,0 1 0 0,-3 0 0 0,3-3 0 16,0 5 2-16,3-3 0 0,-6 4 0 0,2-6 0 16,1 5 0-16,-6 0 0 0,0 0 0 0,0 0 0 15,-3-2 10-15,0 2 8 0,-6 0-8 0,0-5 11 16,-6 6 28-16,3-4 5 0,-6-2 2 0,3 0 0 15,-3-3 5-15,-3 3 1 0,0-2 0 0,-2-1 0 16,2-2-9-16,0-3-2 0,-3 0 0 0,3-3 0 31,-3-2-97-31,3-1-19 0,0-2-4 0</inkml:trace>
  <inkml:trace contextRef="#ctx0" brushRef="#br0" timeOffset="13890.6499">22273 17182 1340 0,'-12'-5'38'0,"6"2"8"0,0 3-37 0,0 0-9 0,6 0 0 0,0 0 0 15,0 0 52-15,-3 3 8 0,-3 2 1 0,3-5 1 0,0 11-14 0,0-9-2 16,-3 12-1-16,0-7 0 0,0 7-13 0,0-4-4 15,3 9 0-15,-3-3 0 0,-3 2 10 0,3 1 2 16,0 2 0-16,4-3 0 0,-7 4-7 0,3 1-1 16,3 4 0-16,-3-6 0 0,0 3-4 0,3-3 0 15,0-3-1-15,0 1 0 0,3-3-6 0,-3-3-1 16,3-2 0-16,3-3 0 0,-3 2-7 0,0-7-1 16,0 5-1-16,0-8 0 0,0 0 1 0,0 0 1 15,0 0 0-15,9-8 0 0,0 3-13 0,0-3 0 16,3 2 0-16,-1-2 0 0,-2 0 0 0,3 3-12 15,6 0 1-15,-6 2 0 0,3-2 11 0,0 5 0 16,-3 0 0-16,3 0-8 0,-6 0-4 16,5 5 0-16,-5-2 0 0,3 2 0 0,-3 3 0 0,-3-3 0 0,0 3 0 15,0 3 0-15,0-3 12 0,-6 2-8 0,0 1 8 16,3 0-8-16,-6-3 8 0,0 5 9 0,-3-3-1 16,0-2-8-16,-3 6 27 0,0-4-2 0,0-2 0 15,-3 0 0-15,-2 0 13 0,2-3 2 0,-3 1 1 0,3 1 0 16,-3-1-12-16,0-1-2 0,0-2-1 0,3-3 0 15,-3 5-15-15,6-5-3 0,1 0-8 0,-1 0 12 32,0 0-35-32,3 0-7 15,0-5-2-15,0 5 0 0,0-3-138 0,6 3-28 0,-3-5-6 0,3-1-664 16</inkml:trace>
  <inkml:trace contextRef="#ctx0" brushRef="#br0" timeOffset="14243.5575">22469 17515 1176 0,'0'0'33'0,"0"0"7"0,0 0-32 0,-3 14-8 0,-3-1 0 0,3 0 0 0,0 0 84 0,0 3 14 16,0-3 3-16,0 1 1 0,0-1-6 0,0 0 0 16,0-5-1-16,3 5 0 0,-3-5-29 0,3-8-6 15,3 13 0-15,0-2-1 0,0-3-27 0,-3-8-4 16,0 0-2-16,6 8 0 0,3-5 3 0,-3-1 1 15,0-2 0-15,0-2 0 0,6-4 1 0,-3 1 0 16,0 0 0-16,0-3 0 0,0 0-15 0,0-3-4 16,0 3 0-16,0-5 0 0,-4 8-12 0,4-3 0 15,0 0-9-15,-6 5 9 0,3 1-9 0,-6 2 9 16,0 0-8-16,6 0 8 0,0 5-17 0,-6-5 1 0,6 3 1 16,-6-3 0-16,6 13 1 0,-3-3 0 0,3-2 0 15,-3 6 0-15,0-4 14 0,0 1-11 0,0-6 11 16,9 6-10-16,-9-3-12 0,6-1-2 0,3-1-1 15,0-1 0 1,-1-2-125-16,4 2-25 0,0-10-5 0,-3 5-602 0</inkml:trace>
  <inkml:trace contextRef="#ctx0" brushRef="#br0" timeOffset="14548.3183">23070 17129 1663 0,'0'0'36'16,"0"0"8"-16,0 0 2 0,-9 3 1 0,1 2-38 0,2 0-9 0,0 3 0 0,-3-2 0 0,0 7 52 0,0 0 8 16,-3 0 1-16,6 8 1 0,-9-5-16 0,9 5-3 15,-6 1-1-15,0 1 0 0,3 4-1 0,-2-1 0 16,2 1 0-16,3 5 0 0,-3-1-4 0,3 4-1 16,3-9 0-16,0 6 0 0,0-6-12 0,3 1-2 15,0-1-1-15,3-2 0 0,3-3-21 0,0-2 0 16,0 2 0-16,0-8 0 15,3 6-44-15,2-11-8 0,1 5 0 0,0-8-1 16,3 3-47-16,0-3-10 0,-6 3-2 0,9-8-470 16,-6 0-94-16</inkml:trace>
  <inkml:trace contextRef="#ctx0" brushRef="#br0" timeOffset="14680.0393">22779 17386 1866 0,'-6'0'52'0,"6"0"13"0,0 0-52 0,0 0-13 0,0 0 0 0,0 0 0 16,6 5 18-16,3 0 1 0,0 3 0 0,2-8 0 15,4 8 34-15,3-2 7 0,3-6 2 0,-3 5 0 16,9 0-18-16,-3-2-3 0,5 2-1 0,4-5 0 16,0 0-11-16,-6 0-2 0,8 0-1 0,-2 0 0 15,0 0-85-15,-3 0-17 0,-1-5-3 0</inkml:trace>
  <inkml:trace contextRef="#ctx0" brushRef="#br0" timeOffset="15480.7913">19052 18291 1183 0,'0'0'33'0,"0"0"8"0,0 0-33 0,0 0-8 0,0 0 0 0,0 0 0 16,0 0 72-16,0 0 12 0,0 0 2 0,0 0 1 16,0 0-11-16,0 0-1 0,0 0-1 0,0 5 0 15,0 3-2-15,0 5 0 0,3-5 0 0,-3 5 0 16,0 1-23-16,3-1-5 0,-3 5 0 0,3 1-1 16,-3 2-17-16,0-3-3 0,0 4-1 0,-3 1 0 15,0-4-13-15,0 7-9 0,-3 1 12 0,3-6-12 16,-3-2 16-16,3 2-4 0,0-8-1 0,0 0 0 15,0-2-39 1,0-3-8-16,3-8-2 0</inkml:trace>
  <inkml:trace contextRef="#ctx0" brushRef="#br0" timeOffset="15630.9081">19126 18023 1638 0,'0'0'36'0,"0"0"7"0,0 0 1 0,-3 8 3 0,3-2-38 16,0 2-9-16,-2 2 0 0,2-2 0 0,0 0 24 0,0 3 2 16,0-3 1-16,-3 0 0 15,3-3-120-15,0-5-24 0,0 5-5 0</inkml:trace>
  <inkml:trace contextRef="#ctx0" brushRef="#br0" timeOffset="15974.4015">19240 18587 1753 0,'0'0'38'0,"0"0"8"0,0 0 2 0,0 0 2 0,0 0-40 0,0 0-10 0,0 0 0 0,0 0 0 16,0 0 56-16,0 0 10 0,0 0 2 0,0-3 0 15,0-7-21-15,0 2-4 0,3-5-1 0,0-1 0 16,2-4-12-16,1 2-2 0,0-3-1 0,0 1 0 15,0-1 5-15,0-2 2 0,0 3 0 0,3 4 0 16,-3-4-14-16,3 5-4 0,-3 5 0 0,6-5 0 16,-3-1-16-16,0 9 0 0,0-3 0 0,-3 3 0 15,-6 5 0-15,0 0 0 0,6 0-11 0,0 5 11 0,-1 3-12 16,-2 5 12-16,0-2-12 0,0-3 12 0,-3 10 0 0,0-4 0 16,3 7 0-16,0-3 9 0,-3-5-9 0,0 9 8 15,3-4-8-15,-3 6 8 0,3-8-8 16,0 2-14-16,0 1 3 0,-3-3 1 15,3-6-165 1,0 4-33-16,3-9-6 0</inkml:trace>
  <inkml:trace contextRef="#ctx0" brushRef="#br0" timeOffset="16317.9194">19597 18441 1519 0,'0'0'43'0,"0"8"9"0,3-2-41 0,0 7-11 0,3-5 0 0,0 2 0 16,0-7 24-16,3 8 4 0,-1-6 0 0,1-2 0 15,3-3-10-15,0 0-2 0,-3 0 0 0,3-3 0 16,3-2 9-16,-3-6 2 0,-3 3 0 0,3 0 0 16,-3-5 1-16,-3 2 1 0,-1-4 0 0,1 1 0 15,-3-4-12-15,0 5-2 0,0 2-1 0,0-2 0 16,-6 5-5-16,0-5-1 0,0-1 0 0,0 6 0 15,-6-2 13-15,1 2 3 0,2 3 0 0,-3-3 0 16,3 8 11-16,-3 5 2 0,0-5 1 0,3 3 0 16,0 2-26-16,0 3-4 0,0 2-8 15,0 4 11-15,0-6-11 0,3 5 10 0,0 0-10 0,3 6 10 16,0-6 0-16,0 5 0 0,0-2 0 0,3 3 0 16,0-6-10-16,3 5 12 0,3 1-12 0,-3-3 12 0,0-6-12 15,3-2 0-15,3 0-12 0</inkml:trace>
  <inkml:trace contextRef="#ctx0" brushRef="#br0" timeOffset="16827.6033">20296 18254 1641 0,'0'0'36'0,"0"0"7"0,0-8 1 0,3 2 4 0,-3-2-39 0,3 1-9 0,-3-4 0 0,3-2 0 0,-3-1 24 0,0 1 4 16,-3 0 0-16,0 0 0 0,3-6 17 0,-3 6 4 16,0-3 1-16,-3 0 0 0,-3 0 10 0,0-2 3 15,1-1 0-15,-4 6 0 0,3-3-15 0,-3 6-4 16,0-9 0-16,0 11 0 0,0 0-32 0,0 3-12 15,0 0 0-15,0 5 9 0,0 5-9 0,1-5-12 16,-1 8 2-16,3-3 1 0,-3 8 1 0,6 1 0 16,-3-1 0-16,0 5 0 0,3 1-10 0,0 2-2 15,0-2 0-15,0 2 0 16,0 3 20-16,3-3 0 0,0 5 0 0,3-2 0 0,-3-3-10 16,3 6 2-16,0-1 0 0,0-7 0 0,0 7 8 0,0-5-8 15,3 3 8-15,0-3-8 0,0 3-13 0,3-8-3 16,0 2 0-16</inkml:trace>
  <inkml:trace contextRef="#ctx0" brushRef="#br0" timeOffset="16997.0488">20008 18312 1648 0,'0'0'36'0,"0"0"8"0,0 0 2 0,0 0 0 0,5 5-37 0,4 0-9 0,3-5 0 0,-3 3 0 16,0 2 40-16,3-5 7 0,0 6 1 0,0-4 0 16,3 4-48-16,0-1 0 0,0-2-10 0</inkml:trace>
  <inkml:trace contextRef="#ctx0" brushRef="#br0" timeOffset="17372.6041">20671 18050 1735 0,'-6'-8'38'0,"3"3"8"0,0-3 2 0,-3-3 0 0,0 3-38 15,1-2-10-15,-4-1 0 0,0-5 0 0,-3 0 84 0,3-2 16 0,-3 5 2 0,0-1 1 16,0 1-39-16,-3 0-7 0,3 0-1 0,0 2-1 15,-2 3-9-15,2-5-2 0,0 8 0 16,0-3 0-16,0 2-22 0,0 4-5 16,0 2-1-16,3 2 0 0,-3 4-16 0,0-1 0 0,3 3 0 0,1 0 0 15,2-3 0-15,-3 14-14 0,3-4 4 0,0 4 1 16,3 5-3-16,0-3-1 0,0 0 0 0,3 8 0 16,-3-2 13-16,0 2-12 15,3-3 12-15,0 3-12 0,3-2 12 0,0-1 0 16,3 1 0-16,-3-1 0 0,0 1-8 0,0-6 8 0,-3 8 0 0,3-8-9 31,0 6-28-31,0-6-6 0,-3 3-1 0,0-3 0 16,3-3-148-16,-3 1-29 0,3-3-7 0,-3-6 0 0</inkml:trace>
  <inkml:trace contextRef="#ctx0" brushRef="#br0" timeOffset="17592.2649">20347 18357 1371 0,'0'0'30'0,"0"0"6"0,6-5 2 0,0-3 1 0,0 8-31 0,0-6-8 16,6 4 0-16,-1-4 0 0,1 1 27 0,0 2 4 16,3 3 1-16,0-5 0 0,0 5-3 0,0 0 0 15,-3 0 0-15,3 5 0 0,-1-5-20 0,1 3-9 16,-3-3 8-16,0 5-8 0,0 1 0 0,0 2 0 16,-3-3 0-16,0 3 0 0,0 0 0 0,-3 5 0 15,3-2 8-15,-3 2-8 0,-3 0 12 0,3 0 1 16,-3 0 0-16,2 1 0 0,-2-1-26 0,0-5-6 15,-3 5-1-15</inkml:trace>
  <inkml:trace contextRef="#ctx0" brushRef="#br0" timeOffset="17716.4951">20674 18045 1616 0,'0'0'36'0,"0"0"7"0,0 0 1 0,-3 5 1 0,0 8-36 0,0-5-9 0,-3-3 0 0</inkml:trace>
  <inkml:trace contextRef="#ctx0" brushRef="#br0" timeOffset="18359.115">21037 18285 1695 0,'0'0'37'0,"0"0"8"0,-3-5 2 0,3 5 1 0,-6-3-39 0,4-2-9 0,2 0 0 0,-6-3 0 16,3 8 64-16,-6-5 10 0,3 2 2 0,0 3 1 16,-3-5-77-16,3 5-10 0,-6 0-5 0,6 0-1 0,0 0 95 0,0 0 18 15,-6 0 4-15,0 5 1 0,0-2-71 0,3 2-15 16,-2 3-2-16,2-3-1 15,-3 8-13-15,3 1 0 0,0-4 0 0,6-2 0 16,-3 11-12-16,3-6 4 0,3 0 8 0,0 3-13 0,3-5 13 16,0 7-12-16,3-5 12 0,0 1-12 0,6-1 12 15,0 0 0-15,-3 0 0 0,5-5-9 0,1-3 9 16,3-2 0-16,-6 2 0 0,3-5-8 0,0 6-12 0,0-12-1 16,3 6-1-16,-4-8 0 15,-2 3-51-15,3 0-11 0,-3-3-1 16,3 3-1-16,-3-3-150 0,0 0-29 0,-3 2-7 15,3 1 0-15,-3-3 140 0,-3 8 29 0,0-5 6 0,-6 5 1 16,5 0 40-16,-5 0 9 0,0 0 2 0,9 0 0 0,-9 0 26 16</inkml:trace>
  <inkml:trace contextRef="#ctx0" brushRef="#br0" timeOffset="18581.2905">21192 18103 2088 0,'0'0'46'0,"0"0"10"0,0 0 1 0,0 0 1 0,0 0-46 0,0 0-12 0,0 0 0 0,0 0 0 16,0 0 20-16,0 0 1 0,0 0 1 0,0 0 0 0,0 0-22 0,0 0 0 15,0 0 0-15,0 0 0 16,0 10-136-16,0-10-28 0,0 0-5 15</inkml:trace>
  <inkml:trace contextRef="#ctx0" brushRef="#br0" timeOffset="18907.3484">21276 18352 1364 0,'0'0'30'0,"0"0"6"0,5 5 2 0,1 3 0 0,0-3-30 0,0 3-8 16,0-3 0-16,0 6 0 0,0-3 67 0,0-3 12 0,3-2 2 0,0 2 1 15,0-5-13-15,0 0-2 16,-3-5-1-16,3-3 0 0,-3 2-13 0,0 4-2 16,0-9-1-16,3 3 0 0,-1-2-22 0,-2-6-5 15,0 5-1-15,-3-2 0 0,3 0-3 0,-6 0-1 16,-3 5 0-16,0-3 0 0,0 3-3 0,-3 0-1 0,0 3 0 0,1 0 0 16,2 2 9-16,-3 3 1 0,0 0 1 0,-3 3 0 15,0 2-25-15,0 3 0 0,0 2 0 0,0-2 0 16,3 6 0-16,0 4-11 0,0-5 3 0,3 1 0 15,0 4 8-15,0-2-12 0,0 8 12 0,3-6-12 16,0-2 12-16,3 3 0 0,0-6 0 0,0 5 0 31,3-4-30-31,0-1-1 16,3-8 0-16,0 3 0 0,0-8-87 0,3 0-18 0,0-5-3 0</inkml:trace>
  <inkml:trace contextRef="#ctx0" brushRef="#br0" timeOffset="19212.9024">21630 18299 1090 0,'0'13'24'0,"0"-13"4"0,3 5 2 0,0 8 2 0,-3-5-32 0,0 6 0 0,0-1 0 0,0 0 0 0,0-2 113 0,0 2 17 16,0 0 3-16,0 0 1 0,0-5-7 0,-3 11-2 15,3-6 0-15,0 0 0 0,-3-5-49 0,3 3-9 16,3-3-3-16,-3-3 0 0,0-5-15 0,0 0-3 16,0 0-1-16,0 0 0 0,0 0-15 0,0 0-3 15,9 0-1-15,0-8 0 0,0 3-17 0,-1-9-9 16,1 1 10-16,0 0-10 0,0-6 0 0,0 6 0 15,-3 0 0-15,0 0-10 0,3-6 2 0,-3 6 0 16,0 5 0-16,0-2 0 16,-3 2-20-16,0 0-4 0,3-3-1 15,-6 11 0-15,0 0 24 0,0 0 9 0,6 5 0 0,0 3-9 16,0 3-1-16,-3-3 0 0,3 5 0 0,-3 0 0 0,2 0 10 0,-2 1 0 16,0-1 0-16,3 0-8 0,0 0 8 0,0 6 0 0,3-6 0 15,0 0 0 1,3-2-27-16,-9-3-6 0,9-3-2 0,-3-2 0 15,0-3-132-15,0-3-26 0,-3-7-6 0</inkml:trace>
  <inkml:trace contextRef="#ctx0" brushRef="#br0" timeOffset="19455.1562">21975 17947 1753 0,'0'0'38'0,"0"0"8"0,0 0 2 0,0 5 2 0,0-5-40 0,0 0-10 0,0 0 0 0,-6 13 0 0,3-5 41 0,-3 8 7 16,-3 0 0-16,3 2 1 0,0-4 1 0,-3 7 0 15,3-3 0-15,0 4 0 16,-2-4 3-16,5 6 1 0,-6-3 0 0,6 5 0 0,-3-2-3 0,3 3-1 16,-3-1 0-16,6-5 0 0,0 3-33 0,0 3-6 15,3-6-2-15,0 5 0 0,6 1-9 0,-3-9 0 16,0 9 0-16,3-6 0 0,2 3-16 16,1-3 5-16,0-3 1 0,3-4 0 15,-3-1-30-15,3-5-7 0,0-3-1 16,0 0 0-16,-3-5-142 0,2 0-29 0,1-5-5 15,-6 0-2-15</inkml:trace>
  <inkml:trace contextRef="#ctx0" brushRef="#br0" timeOffset="19656.9597">21770 18121 2098 0,'0'0'46'0,"0"0"10"0,0 0 1 0,0 0 3 0,0 0-48 0,-6 8-12 0,6-2 0 0,0 1 0 15,6-1 17-15,3-1 2 0,0-2 0 0,-1 2 0 16,7 0-7-16,0-2-2 0,3-3 0 0,3 0 0 16,0 5 6-16,3-5 0 0,2-5 1 0,1 5 0 15,0 0-9-15,-3 0-8 0,0-3 9 0</inkml:trace>
  <inkml:trace contextRef="#ctx0" brushRef="#br0" timeOffset="20241.5442">21201 18317 1677 0,'0'0'36'0,"0"0"8"0,0 0 2 0,0 0 2 0,0 0-38 0,0 0-10 0,0 0 0 0,0 0 0 0,0 0 69 0,0 0 12 15,-3 8 3-15,0-3 0 0,3 3-14 0,-3-2-2 16,0 2-1-16,3 5 0 0,0 0-44 0,3-2-9 15,-3 2-2-15,0 0 0 16,0 6-70-16,3-6-14 0,0 0-4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04:56.1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6074 2260 1354 0,'-12'2'38'0,"12"-2"10"0,-6 8-39 0,0-3-9 15,0 3 0-15,1 3 0 0,-1 0 27 0,3 2 3 16,0 5 1-16,0 3 0 0,0 3 8 0,3-3 1 16,3 3 1-16,0 3 0 0,-3 4-29 0,3 1-12 15,-3 3 11-15,0 2-11 0,0 2 12 16,0 17-4-16,-3 7-8 0,3-2 12 0,0-3-12 15,-3 1 9-15,0 2-9 0,-3-1 8 0,0 1 0 16,0-13-8-16,0 7 12 0,0 1-4 16,3 5 10-16,-3 8 2 0,3 5 0 0,-3-3 0 0,3 3 15 0,0 24 3 15,-3 0 1-15,0 0 0 0,0 2-1 0,3-7 0 16,-6-8 0-16,6 5 0 0,0 5-10 0,0 0-1 16,0-2-1-16,0-1 0 0,0-2-14 0,0 8-4 15,1 0 0-15,-1 3 0 0,0-3-8 0,-3-1 0 16,3 4 0-16,0 2 8 0,0 0-8 0,0-2 0 15,0-3 0-15,0 5 8 0,0 3-8 0,0-3 0 0,-3-10 0 16,0 5 0-16,0 5 0 0,3-3 8 0,0-4-8 16,-3 4 0-16,3 3 13 0,-3 0-2 0,3 1-1 0,0-1 0 15,0 5 4-15,0 1 1 0,3-1 0 16,0 1 0-16,0 2-3 0,0 0-1 0,0 0 0 0,3 0 0 16,-3 0-11-16,0 3 0 0,0-5 9 0,3 4-9 15,0-2 0-15,0 3 9 0,0-5-9 0,3 2 0 16,0 3 8-16,-3-3-8 0,0-3 0 0,3 3 0 15,-3 3 9-15,3-5-9 0,0-4 0 0,0 4 9 16,-3-1-9-16,3-2 8 0,3 0-8 0,-3-3 8 16,-3 6 1-16,2-3 0 0,4-3 0 0,0 0 0 15,0 3 2-15,-3 0 0 0,0-6 0 0,3 3 0 16,0 1 1-16,0-4 0 0,-3 1 0 0,3-1 0 16,0 1-4-16,-3-1 0 0,3-2 0 0,-3 3 0 0,3-3-8 15,-1-1 0-15,-2 1 0 0,0-26 8 0,0 5 0 16,0 2-8-16,0 6 12 0,-3-1-4 0,0 1-8 0,3 0 0 15,-3 2 0-15,3 29 0 0,0-10 0 0,0-8 0 16,-3-11 0-16,-3-2 0 0,6-3 0 0,-6-5 0 16,3-1 9-16,-3-4-9 0,0-6 0 0,0-5 0 15,0-3 0-15,0-2 8 0,0-1-8 0,-3 1 0 16,0-6 8-16,0-2-8 0,3-3 0 0,-3-6 0 16,3-2 0-16,-3-5 0 15,0-3-36-15,0-2-1 0,-3-1-1 0,3-7 0 16,0-6-133-16,-3 0-26 0,3-5-6 0</inkml:trace>
  <inkml:trace contextRef="#ctx0" brushRef="#br0" timeOffset="1263.6085">3529 12261 1425 0,'-21'2'31'0,"15"-4"6"0,6 2 2 0,-2-5 2 0,-4-1-33 0,6 6-8 15,0 0 0-15,0 0 0 0,0 0 15 0,3 0 1 16,2-2 0-16,-5 2 0 0,0 0-16 0,15 2 0 16,-3 4 0-16,3-1-10 0,3 0 10 0,0 0 0 15,3 1 0-15,0-1 0 0,-1 0 0 0,4 3 8 16,3-3-8-16,0 3 11 0,0 0-3 0,-1-2-8 16,4-1 12-16,6 3-4 0,3 0 4 0,-1 0 1 15,1 0 0-15,6 0 0 0,-4-3-1 0,4 0-1 16,0 1 0-16,2-1 0 0,4 0-11 0,-1 0 12 15,4 3-12-15,0-2 12 0,2-1-12 0,4 0 8 16,-1 0-8-16,4 1 8 0,8-1 6 0,-5 0 1 16,5 1 0-16,-3-4 0 0,4 1-7 0,2 0-8 0,4-1 11 15,-1-2-11-15,6 0 16 0,4 0-4 0,-7 0-1 16,9 0 0-16,1 0 0 0,2 0 0 0,-3-2 0 16,4 2 0-16,2 0-3 0,0-3-8 0,0 3 12 15,1-3-4-15,-1 3-8 0,0 0 0 0,9-5 9 0,-3 2-9 16,-2 3 9-16,5 0-9 0,6 0 12 0,-3 0-12 15,-6 3 11-15,4-3-11 0,5 3 10 0,3-1-10 16,-3-2 12-16,0 3-4 0,3-6-8 0,-30 3 12 16,7 0 0-16,5 6 0 0,6-4 0 15,3 1 0-15,1 0 1 0,2 2 0 0,3-5 0 0,51 2 0 16,-16-2 1-16,-2 0 0 0,-9 0 0 0,-3 0 0 16,-3 0-3-16,-3-2-1 0,6 2 0 0,-3-3 0 15,0 1-2-15,0-1 0 0,0 3 0 0,3-3 0 16,3 1-8-16,0-1 0 0,-6 0 0 0,9 1 0 0,0-1 0 15,-3 0 0-15,0 1 9 0,3-1-9 0,-3 0 10 16,3 1-2-16,2-1-8 0,-5 0 12 0,0 1-3 0,6-1-1 16,3 1 0-16,-3-1 0 0,-6-2 0 0,6-1 0 15,0 1 0-15,-3 2 0 0,3-2-8 0,0-8 0 16,-4-6 9-16,1 6-9 0,3 5 0 0,-3 3 9 16,-3 5-9-16,0 0 0 0,0 3 8 0,0-1-8 15,0 3 0-15,0-2 0 0,-6 2 8 0,6 1-8 16,0-4 0-16,0 1 0 0,-6 0 8 0,0-1-8 15,0 1 9-15,0-3-9 0,-3 0 0 0,3 0 0 0,-3 3 0 16,-3-3 0-16,-9 0 15 0,3 0-3 0,3 0-1 16,-6 2 0-16,-6 1-11 0,-3-3 0 0,7 3 0 15,-7-1 0-15,0-2 0 0,-6 3 0 0,-6-1-9 0,-5 1 9 16,-4 2 0-16,-3-2 0 0,-5 0 0 0,-4-1 0 16,-2-2 0-16,-16 3 0 0,1 0 8 0,-1-3-8 15,1 2 0-15,-3-2 0 0,-4 3 0 0,4 0 0 31,-3-3-52-31,14 0-17 0,-5 0-3 0</inkml:trace>
  <inkml:trace contextRef="#ctx0" brushRef="#br0" timeOffset="2135.3831">19228 12091 1054 0,'0'0'23'0,"0"0"5"0,0 0 0 0,0 0 3 0,0 0-31 0,0 0 0 0,0 0 0 0,0 0 0 16,0 0 16-16,0 0-4 0,0 0 0 0,0 0 0 15,0 0 0-15,0 0 0 0,0 0 0 0,0 0 0 16,6 3 23-16,0 5 4 0,-3 3 1 0,5 2 0 15,1 5 17-15,-3 6 4 0,3 3 1 0,3 2 0 16,3 8-21-16,-3 0-4 0,0-3-1 0,0-2 0 16,0 0-20-16,0-6-4 0,0 1 0 0,2-4-1 15,-5 4-11-15,6-3 0 0,-6 0 9 0,0-9-9 16,-3 4 8-16,3-3-8 16,0 0 8-16,3-3-8 0,-3 0 0 0,0 0 9 0,-3-2-9 0,6 2 0 15,-4-5 0-15,1 0-12 0,-3-3 0 0,-6-5 0 16,0 0-133-16,0 0-27 15,0 0-4-15</inkml:trace>
  <inkml:trace contextRef="#ctx0" brushRef="#br0" timeOffset="2477.5018">19650 12168 1155 0,'0'0'25'0,"0"0"6"0,0 0 1 0,0 0 0 0,0 0-32 15,0 0 0-15,0 0 0 0,0 0 0 0,0 0 63 0,0 0 5 0,0 0 2 0,0 0 0 16,0 0-4-16,0 0-1 0,0 0 0 0,0 0 0 16,-9 3-17-16,6-3-3 0,-5 0-1 0,2 5 0 15,-3 6 5-15,0-1 1 0,-3 1 0 0,0 2 0 16,-3 0-6-16,-9 11 0 0,0 3-1 0,1 2 0 15,-1-3-17-15,-3-2-3 0,0 0-1 16,0 0 0-16,1 2-4 0,-1 1-1 0,0 2 0 0,-3 0 0 16,6 2-5-16,4-9 0 15,-1-1-1-15,0 3 0 0,0-6-11 0,0 1 0 0,3-1 0 0,1-2 0 16,-1-3-43 0,3 3-1-16,0-5 0 0,6-1-612 0,6-4-122 0</inkml:trace>
  <inkml:trace contextRef="#ctx0" brushRef="#br0" timeOffset="4117.8339">5958 794 1000 0,'0'0'28'0,"0"0"7"0,-3 0-35 0,-3-6 0 0,6 6 0 0,0-7 0 0,0 7 36 0,0 0 1 16,0 0 0-16,0 0 0 0,-6 0-2 0,6 0-1 16,0 0 0-16,0 0 0 0,0 0-8 0,-6 0-2 15,3 2 0-15,0 9 0 0,0-3-24 0,3 5 8 16,-3 0-8-16,3 6 0 0,0-1 10 0,0 3-10 15,0-7 12-15,3 4-12 0,-3 3 16 0,3-2-3 16,3-1-1-16,0-2 0 0,0 3 6 0,0-1 1 16,0 1 0-16,3-3 0 0,0 2-2 0,0-5 0 15,3 1 0-15,-3-1 0 0,0-5-1 0,3-3-1 16,-3 0 0-16,2 1 0 0,1-6 3 0,-3 0 1 16,3-6 0-16,-3 6 0 0,0-10-1 0,0 2 0 0,0-5 0 15,0-1 0-15,-3 1-18 0,3-8 10 0,-3 5-10 16,0 0 8-16,0-8-8 0,-3 3 0 0,2 0 0 15,-2-3 0-15,0 3 0 0,0-5 0 0,-3-1 0 16,3 9 0-16,-3-9 0 0,0 9 0 0,0-1 0 0,0 3 0 16,-3 6-19-16,3-4 1 0,0 7 0 0,0 7 0 31,0 0-20-31,0 0-4 0,0 0-1 0,3 13 0 0,0 5 10 16,0 3 1-16,0 11 1 0,0 3 0 0,3-4 22 0,0 1 9 0,3 3-8 0,-3 4 8 15,3 6-10-15,0 0 10 0,0 0-12 0,0 0 12 16,-3-5-13-16,3-1 4 0,-6 1 1 0,3-8 0 15,-3-3 8-15,0 0 11 0,-3-2-3 0,0-1 0 16,-3 1 39-16,0-1 7 0,0 0 2 0,-3-7 0 0,0 2 17 16,-3-2 4-16,3-1 1 0,-3-5 0 0,-3-5 2 15,0 0 0-15,-3 3 0 0,3-9 0 0,-3 1-20 16,1 0-3-16,-7-6-1 0,3 0 0 0,-3 1-31 0,0-6-6 16,0 3-2-16,1-1 0 0,-1-7-28 0,3 5-5 15,-3-2-2-15,6 2-673 16,0-3-134-16</inkml:trace>
  <inkml:trace contextRef="#ctx0" brushRef="#br0" timeOffset="7403.7881">8563 7049 417 0,'0'0'8'0,"0"-6"3"0,0-4 0 0,-3-1 2 0,0 0-13 0,0 1 0 0,0-1 0 0,-3 1 0 15,3 2 88-15,-3-3 14 0,0 1 3 0,0 4 1 16,0 1-26-16,0-3-6 0,0 3-1 0,-3 0 0 15,0-3-18-15,0 8-4 0,3 0-1 0,-3 2 0 16,3-4-29-16,-2 2-5 0,2 2-2 0,-3 1 0 16,3 2-26-16,0 3-4 0,0 3-2 0,0-1 0 15,3 1 10-15,0 2 8 0,0 0-12 0,0 3 12 16,3 0 0-16,0 0 0 0,3 0 0 0,-3 5 0 16,6 0 0-16,0-5 0 0,0-3 0 0,3 3 0 15,-3-3 9-15,3 1-9 0,0-6 8 0,2 2-8 16,1-2 12-16,0 0-4 0,0-3 0 0,0-2 0 0,3 0-8 15,-3-3 0-15,3 0 0 0,-3-6 8 0,3-2-8 16,-4 0 0-16,1-2 0 0,0-1-11 0,3 1 11 0,-6-4 0 16,3-1 0-16,0 1 0 0,-3 1 0 0,0 0 0 15,-3-6 0-15,3 3 0 0,-3 1 0 0,-1-1 0 16,-2-5 0-16,-3 2 0 0,3 3 0 0,-3 0 11 16,0 0-3-16,-3 1 0 0,0 1-8 0,-2 4 0 15,-1-4 0-15,-3 4 0 16,3 2 0-16,-3 0 0 0,-3-3 0 0,3 6 8 0,-6-3-8 0,0 3 0 15,3 0 0-15,-9 2-11 0,4 0 11 0,-1 6 0 0,6 0 8 16,0 2-8-16,-6 3 0 0,6 2 0 0,-3 4 0 16,3-1 0-16,0 5-8 0,4-2 0 0,-1 5 0 0,3-2 0 15,0-1 8-15,3 4 0 0,0 1 0 0,3-1-8 16,3-1 8-16,3 0 0 0,0-5 8 16,3 0-8-16,-1 0 14 0,1-6-2 0,3 1 0 0,0-1 0 15,-3-4-1-15,6 2-1 0,0-3 0 16,0-5 0-16,3 0-10 0,0-3 0 0,-1 1 0 15,1-6 0-15,3 2 0 0,-3-4 0 0,0 2 0 0,-3-5 0 16,0-1 0-16,-1-4 0 0,1 2 0 0,-3-3-11 16,0-2 11-16,-3 5-8 0,0 1 8 0,-3 1-8 15,0-2 8-15,0 1-8 0,-3-4 8 0,0 3-8 16,-3 0 8-16,0 0-12 16,0 3 12-16,-3 0-12 0,0-3 12 0,-3 3-8 0,-3 2 8 0,0 1-8 15,0-4 16-15,-6 4 3 0,0-1 1 0,0 3 0 16,-2 0 8-16,2 6 1 0,-3-4 1 0,3 6 0 0,-3 3-6 15,0 2-2-15,3 1 0 0,-2 4 0 0,2 4-14 16,0-1-8-16,3 5 8 0,3 1-13 0,-6 2 13 16,6 0 0-16,0 0 0 0,3 3 0 0,-3-3 0 0,6 0 0 15,0 3-8-15,3-3 8 0,3 1 0 0,0-1 0 16,0-5 0-16,3 2 0 0,3-2 0 0,0 0 15 16,0-3-2-16,3-2 0 0,0-1-5 0,3 1-8 15,0-6 11-15,-1 0-11 0,1-2 10 0,0-3-10 16,3 0 8-16,-3-3-8 0,0-2 0 0,0-3 0 15,-3 0 0-15,0-2 0 0,-1-1 0 0,1-2 0 0,-3-3 0 16,0 3 0-16,0-3 0 0,-6-3 0 0,3 4 0 16,-3-4 0-16,-3 0 0 0,0 6 0 0,-3 0 0 15,0 0 0-15,-3 5 9 0,0-3-9 0,-6 1 10 0,3-1-10 16,-3 3 12-16,-5-2-3 0,-1-4-1 0,0 6 0 16,0 0 12-16,0 6 1 0,0-1 1 0,3 6 0 15,1 2 3-15,-1-2 1 0,3 5 0 0,3 0 0 16,0 8-26-16,0-1-16 0,0 1 3 0,0 3 0 15,3-1 5-15,3 1 8 0,0-3-13 0,0 2 5 16,3-5-1-16,6 3 0 0,0-2 0 0,0-4 0 16,0 3 9-16,0-5-12 0,3 0 12 0,3 0-12 15,-3-3 1-15,3-2 0 0,0-3 0 0,-1-3 0 16,4 1 11-16,-3-6 0 0,0 3 0 0,3-3 0 16,-3 0 0-16,0-3 12 0,0 3-2 0,0-2-1 15,0-1-9-15,-4 0 12 0,1-2-12 0,-3 0 12 16,-3 0-4-16,3 0-8 0,-3 2 12 0,-3-2-4 0,0-1 0 15,-3-1-8-15,-3 4 12 0,0-2-4 0,0-3 0 0,-5 3 0 16,2 2 0-16,0 3 0 16,0 0-8-16,-3 0 0 0,3 0 9 0,-3 0-9 0,0 3 0 0,0 2 0 15,3 1 0-15,-6 2 0 0,6 5 0 0,1 0-16 16,-1 6 4-16,3 2 0 0,0 0 4 0,3 3 0 16,3 3 0-16,0-1 0 0,3 1 8 0,3-1-10 15,0 1 10-15,3-1-10 0,-4 1 10 0,7-6-8 16,0 3 8-16,0-5-8 0,-3 2 0 0,3-5 0 15,0-3 0-15,0 0 0 0,-3-2 8 0,3-3 0 0,-3-3 0 16,3 3 0-16,-1-5 0 0,-2 0 0 16,0-6 0-16,0 1 11 0,0-4-11 0,0 1 12 0,-3-3-12 15,0 0 12-15,0 1-3 0,0-1 0 0,-6 0 0 0,3 0 0 16,-3-3 3-16,-3 9 1 0,0-3 0 0,0-1 0 16,-3 1 3-16,0 0 0 0,0 0 0 15,0 2 0-15,-3-2-4 0,0 5-1 0,0 0 0 0,-3-3 0 16,3 4-11-16,-2 4 0 0,2 0 0 0,-3 6 0 15,3 0-21-15,0 2 0 0,0 3 0 0,-3 2 0 16,6 4-3-16,-3 1 0 0,3 1 0 0,3 3 0 16,0-1 15-16,0 1 9 0,3-1-12 0,3-2 12 15,0 3-10-15,0-6 10 0,3 0-8 0,3 0 8 16,-3-2 0-16,3-3-10 0,-3 0 10 0,3-5 0 16,3-1-8-16,-3-2 8 0,0 0 0 0,0-2 0 15,-1-4 0-15,1 1 0 0,0-6 0 0,0 3 0 16,-3-5 0-16,3 0 14 0,-3 2-4 0,0-2-1 0,-3 0-1 15,0-3-8-15,-3 3 12 0,0 0-4 0,0-3 2 16,-3 3 0-16,-3 2 0 0,0 0 0 0,0 1-1 0,0 4 0 16,-3-1 0-16,0 1 0 0,0 1-9 0,1 5 0 15,-1-3 0-15,-3 3 8 0,3 3-8 0,0 2 0 16,0 1 9-16,0 4-9 0,0 1 8 0,0 2-8 16,3 0 8-16,3 3-8 0,0 0 0 0,0 0 0 15,3 2-10-15,3-2 10 0,0 0-9 0,0-3 9 16,3 1 0-16,-3-1-9 0,6 0 9 0,0 0-8 15,-3-5 8-15,0 0-8 0,3 0 8 0,0-3 9 16,0-2-1-16,0 0-8 0,-3-3 13 0,2-3-4 0,1 0-1 16,-3-2 0-16,0-3 8 0,3 0 2 15,-3 0 0-15,0 0 0 0,-3-2-3 0,0-1-1 0,0 1 0 16,-3-1 0-16,0 3-3 0,0 0-1 0,0 3 0 0,0 5 0 16,0 0-2-16,0 0-8 0,-3-3 12 0,-3 0-4 15,3 3 0-15,-3-2-8 0,3 2 12 0,-3-3-4 16,0 3-8-16,0 0 0 0,0 0 0 0,6 0 0 15,-9 8-49 1,4-5-6-16,-4-3-1 0</inkml:trace>
  <inkml:trace contextRef="#ctx0" brushRef="#br0" timeOffset="10132.4512">8140 8009 1056 0,'0'13'30'0,"0"-13"6"0,-3-5-28 0,3 5-8 16,0 0 0-16,0 0 0 0,0-5 11 0,0 5 1 16,0 0 0-16,0 0 0 0,0 0-12 0,0 0 8 15,0 0-8-15,0 0 8 0,0 0 4 0,3 8 0 16,0 2 0-16,0 1 0 0,0-1 14 0,0 4 3 16,0 1 1-16,0 7 0 0,0 4 14 0,3-2 4 15,0 2 0-15,-3 1 0 0,3 4-6 0,-3 1-1 16,-3 0 0-16,3 2 0 0,3 1 4 0,-3 12 1 15,-3 1 0-15,0-3 0 0,3-3-14 0,-1 3-2 0,-2-2-1 16,-2-1 0-16,2-2-15 0,0-1-3 0,-6-2-1 16,3-2 0-16,0-3-10 0,-3-1 8 0,0-2-8 15,0 1 8-15,0-4-8 0,0 0 10 0,6-2-10 0,-3-3 10 16,-3-2-10-16,3-3 0 0,0-3 9 0,3 0-9 16,3 0-12-16,-6-2-6 0,-3-6-2 0,6 1 0 31,0-6-43-31,0 0-9 0,-3 0-1 0,3 0-423 0,0 0-85 0</inkml:trace>
  <inkml:trace contextRef="#ctx0" brushRef="#br0" timeOffset="10566.9115">7967 8192 1418 0,'-3'-38'31'0,"0"4"6"0,3 13 2 0,3 5 1 0,-6 0-32 0,3 3-8 16,3 0 0-16,-3 2 0 0,6 1 18 0,0-1 2 15,0 3 0-15,-3-8 0 0,6 0-12 0,0 3-8 0,3 2 9 0,-3 6-9 16,0 3 14-16,6-1-3 0,3 0-1 0,-1 3 0 15,4-5-1-15,3 2 0 0,6-2 0 0,-9 5 0 16,0 0-9-16,2 5 0 16,4 1 0-16,-3-1 8 0,3-2-8 0,-3 2 0 0,-1 0 0 0,10 3 0 15,-6 0-21-15,-3 5 0 0,-3-2 0 0,-7 2 0 16,-5 6 9-16,0-4 3 0,0-1 0 0,-6 4 0 16,-3 1 9-16,0 4 12 0,3 1-2 0,-6 0-1 15,-3 3 20-15,-3-1 4 0,-3 0 1 0,0 1 0 16,-5-1 14-16,-4 4 4 0,0-4 0 0,0-2 0 15,0 0 0-15,-3-3 1 0,1-5 0 0,-1 0 0 16,0-3-23-16,0-3-5 0,0-2-1 0,1 0 0 16,2-3-42-1,0-2-9-15,6 0-1 0,-3-1-573 0,0-2-115 0</inkml:trace>
  <inkml:trace contextRef="#ctx0" brushRef="#br0" timeOffset="15558.8074">9048 6990 873 0,'0'0'24'0,"0"0"7"0,0 0-31 0,0 0 0 0,0 0 0 0,0 0 0 16,0 0 52-16,0 0 4 0,0 0 0 0,0 0 1 0,0 0-18 0,0 0-4 15,0 0-1-15,0 0 0 0,0 0-3 0,0 0-1 16,0 0 0-16,0 0 0 0,0 0-5 0,0 0-1 16,0 0 0-16,0 0 0 0,0 0-8 15,9 3-3-15,-9-3 0 0,6 3 0 0,0-3 6 0,3 2 1 16,-9-2 0-16,6 0 0 0,-1 0-4 0,4 0-1 15,-3 0 0-15,3 0 0 16,-3 0 1-16,3 0 1 0,0 0 0 0,0 0 0 0,0 0-2 0,0 0-1 16,0-2 0-16,3 2 0 15,0-3-4-15,0 3-1 0,-1-3 0 0,4 3 0 0,0 0-9 0,0 0 8 16,3-2-8 0,-6 2 8-16,3 2-8 0,0-2 0 0,0 0 0 0,-1 3 8 0,-2-3-8 15,3 3 0-15,-3-1 0 16,0 1 0-16,3 0 0 0,0-1 0 0,0 1 0 0,0-1 8 0,-1-2-8 15,4 6 0 1,0-6 0-16,0 5 0 0,3-2 0 0,0 2 0 0,0-2 0 0,-1-1 0 0,4 1 0 16,0 2 0-16,0-2 0 15,3 0 0-15,-7-1 0 0,4 1 0 0,-3-1 0 0,3 1 0 0,-3 0 0 0,3-3 0 0,-4 2 0 16,4 1 0-16,-3 0 0 0,6-3 8 0,-3 5-8 16,5-2 0-16,-2-1 0 0,3 1 8 15,0 2-8-15,2 0 0 0,1-2 8 0,-3 2-8 0,0 1 8 0,-4-4-8 16,4 4 11-16,-3-6-3 0,0 2-8 0,3 1 12 15,2 0 0-15,-2-1 0 16,3 1 0-16,3-3 0 0,2 5 0 0,-2-2-1 0,3-1 0 0,-1 1 0 16,-5-3-11-16,3 3 10 0,0-3-10 15,-1 0 10-15,1 0-10 0,3 0 10 0,-1 0-10 0,4 0 10 16,0 2-10-16,-1-2 10 0,1 3-10 0,0-3 10 16,-4 0-10-16,1-3 0 0,-3 3 0 0,3 0 8 15,-1 0-8-15,1 0 0 0,3 0 9 0,2 0-9 0,1 3 0 16,-3 0 0-16,-1-3 0 0,-2 0 0 0,0 0 0 15,-4-3 0-15,4 3 0 0,3-3 0 0,-4 3 0 16,4 0 0-16,0 0 0 0,2 0 0 0,-2 0 0 0,0 0 8 16,-4 0-8-16,1-2 0 0,-3 2 0 0,0-3 0 15,2 3 0-15,1 0 0 0,0 0 0 0,-1 0 0 16,4 0 0-16,0 0 0 0,2 0 8 16,-5 0-8-16,-3-3 10 0,2 1-10 0,-5 2 12 0,6-3-3 15,-6 1-1-15,5-1 0 0,-2 3-8 0,3-3 0 0,-1 1 0 16,4 2 0-16,-3-3 0 0,0 3 0 15,-7-3 0-15,4 1 0 0,-3-1 0 0,-1 0 0 16,-2 3 0-16,3 0 0 0,-3 0 0 0,0-2 0 16,2 2 0-16,-2 2 0 0,0-2 0 0,0 0 0 0,2-2 8 0,-5 2-8 15,3 2 0-15,-6-2 0 16,-1 0 0-16,-2 0 8 0,-3 0-8 16,0 3 0-16,0-3 9 0,-3 0-9 0,3 0 18 0,-6 0-1 0,2 0 0 0,1 0 0 15,-3-3-1-15,-3 3 0 0,3 3 0 0,-3-3 0 16,0 0-4-16,0 0-2 0,-3-3 0 0,-6 3 0 15,6 3-10-15,-6-3 0 0,0 0 0 16,6 3 8-16,-6-3-26 0,0 0-6 0,3 5 0 0,-3-5-1 16,0 0-121-16,0 0-24 0,0 0-5 15</inkml:trace>
  <inkml:trace contextRef="#ctx0" brushRef="#br0" timeOffset="16459.3371">13641 6882 1340 0,'0'0'38'0,"0"0"8"0,-3-3-37 0,-3 3-9 0,0-5 0 0,0 5 0 16,0-3 58-16,3 1 10 0,-3-1 1 0,6 3 1 15,-6-3-10-15,6 3-1 0,-3-2-1 0,3 2 0 16,-6 0-24-16,6 0-5 0,0 0-1 0,0 0 0 15,0 0-12-15,0 0-4 0,0 0 0 0,0 0 0 16,0 0-12-16,0 0 0 0,0 0 0 0,6 5 0 16,-3 0-8-16,3 1 8 0,0 1 0 0,3-1 0 15,0 2-9-15,0 0 9 0,3 0 0 0,-1 0-9 16,1-1 9-16,3 1 0 0,0 0 0 0,0 0 0 16,0-2 0-16,0 1 0 0,0-1 0 0,0-1 0 0,-1 3 0 15,4-3 0-15,-3 3 0 0,3-2 0 0,-3-4 0 16,-3 3 0-16,0 1-10 0,0-1 10 0,0 3-13 15,-1-3 4-15,-2-2 1 0,0 2 0 0,0 1 8 16,-3 1 0-16,0-1 0 0,0 2 0 0,0-6 0 0,0 4 0 16,-3-1 0-16,3 0 0 0,-6-5 0 0,3 8 0 15,0-3 0-15,-3-5 8 0,0 8-8 0,3 0 0 16,-3-2 0-16,-3 2 0 0,3-8 0 0,-3 7 0 16,0 1 0-16,0-2 0 0,0 2 0 0,0-3 0 15,0 0 0-15,-3 1 0 0,0-1 0 0,0 3 0 0,0-3 0 16,0 3 0-16,-3-3 0 0,0 1 8 0,1 1-8 15,-4 1 8-15,0 0-8 0,-3 0 0 0,3 0 0 16,-3-2 0-16,-3 1 8 0,3 4-8 0,0-3 8 16,-2 0-8-16,2 0 16 0,0 2-2 0,0-2 0 15,0 0 0-15,3 0-3 0,0 0-1 0,0-3 0 0,0 1 0 16,3-1 2-16,-2 0 0 0,2-2 0 0,3 0 0 16,-3 2 3-16,6-2 1 0,3-3 0 0,0 0 0 15,0 0-4-15,0 0 0 0,0 0 0 0,0 0 0 16,0 0-12-16,0 0 0 0,0 0 0 0,0 0 0 15,0 0 0-15,0 0 0 0,0 0 0 0,0 0 0 16,0 0 0-16,6 2 0 0,-6-2 0 0,6 3 0 16,0-3 0-16,-6 0 0 0,6 0 0 0,-6 0 0 15,6-3 0-15,-1 1 0 0,1-4 0 0,-3 1 0 16,3 0 0-16,-3-1 0 0,0 1 0 0,0-3 0 0,-3-2 0 16,3 2 8-16,0-3-8 0,0 1 12 0,0-1-12 15,-3-2 11-15,3-1-11 0,0 4 10 0,0-3-10 16,-3-3 8-16,3 3-8 0,-3-1 8 0,0-2-8 0,0 1 0 15,0-1 0-15,0 0 0 0,0-5 0 0,-3 5 0 16,3 0-12-16,0 0 12 0,-3 5-10 0,0-2 10 16,3 5 0-16,-3 0-9 0,3 3-7 0,0 5 0 15,0 0-1-15,0 0 0 16,0 0-87-16,0 0-18 0,0 0-3 0,0 0-408 16,0 0-82-16</inkml:trace>
  <inkml:trace contextRef="#ctx0" brushRef="#br0" timeOffset="17609.4818">11245 6305 957 0,'0'0'20'0,"0"0"5"0,0 0 1 0,0 0 2 0,0 0-28 0,-6-5 0 15,3 2 0-15,0-2 0 0,0 0 34 0,0 2 1 16,-3-2 0-16,3-1 0 0,0-2 15 0,0 3 3 16,-3-3 1-16,0 3 0 0,3-3 2 0,-3 0 1 15,0 0 0-15,-3 0 0 0,3-3-17 0,-3 1-4 16,0 5-1-16,0-1 0 0,0-2-12 0,-3 3-3 16,1 0 0-16,-1 2 0 0,0 3-11 0,0 3-9 15,3-1 12-15,-3 4-12 0,0 2 0 0,3 0 0 16,0 2-10-16,0 3 10 0,3 1-20 0,0-1 4 15,0 0 1-15,1 3 0 0,2 0 7 0,3 0 8 16,0 2-13-16,3 3 5 0,-1 1 8 0,1 1-8 0,6 4 8 16,-3-3-8-16,3 2 8 0,3-2 0 0,0-3 0 15,0 0 0-15,3 0 0 0,0-2 16 0,0-6-4 16,0 0-1-16,-4 1-2 0,1-6 0 0,0 0 0 0,0-6 0 16,-3-2 9-16,0-5 2 0,0-3 0 0,0 0 0 15,-3-5 4-15,3-3 0 0,-3-3 1 0,3-2 0 16,0-3-1-16,-3-5 0 0,2 0 0 0,-2 0 0 15,3 3-10-15,0-3-2 0,-3-1-1 0,0 1 0 16,0-8-11-16,0 0 0 0,-3-2-12 0,3-1 12 16,-3-2-21-16,0-1 3 0,0 4 1 0,-3-4 0 15,0 3 8-15,0 3 9 0,0 0-13 0,-3 0 5 16,0 3 8-16,0 2 0 0,0 3 0 0,0 5 0 16,0 0 0-16,0 3 0 0,-3 3 0 0,3 2 0 0,-3 3 0 15,3-1-10-15,-3 7 10 0,3 1-10 0,0 1-3 16,3 5-1-16,0 0 0 0,0 0 0 0,-6 5-5 15,3 6-1-15,0-1 0 0,0 6 0 0,3 3 4 16,0 5 1-16,0 7 0 0,0 1 0 0,3 3 15 0,0 2-11 16,0 2 11-16,0 1-10 0,3 5 10 0,0 3 0 15,3-1 0-15,-3 1-8 0,0-1 8 0,0-4-8 16,0-6 8-16,0 0-8 0,0 0-10 0,3 0-2 16,0-3 0-16,0 1 0 15,3 2-113-15,-3-6-23 0,-1 1-5 0</inkml:trace>
  <inkml:trace contextRef="#ctx0" brushRef="#br0" timeOffset="17928.6443">11509 6033 1515 0,'0'0'33'0,"0"0"7"0,0 0 2 0,0 0 1 0,0 0-35 0,0 0-8 0,0 0 0 0,0 0 0 15,3 7 0-15,3 4 0 0,0 5 0 0,3 2 8 16,3 1 6-16,3 7 1 0,0 4 0 0,3-1 0 16,0-3-5-16,-3 1-1 0,2-1 0 0,4 0 0 15,-3 1-1-15,3 2 0 0,-3 0 0 0,3-2 0 16,-1 2-8-16,-2 0 0 0,0-5 9 0,3 2-9 0,-3-2 0 0,0 0 0 15,-3-1 0-15,2-4-12 16,-2-3-17-16,0 0-4 0,0 0-1 0,-3-6 0 16,0-2-35-16,0 0-7 0,0-3-2 0</inkml:trace>
  <inkml:trace contextRef="#ctx0" brushRef="#br0" timeOffset="18204.38">11941 5940 1418 0,'0'0'31'0,"-6"5"6"0,-3 0 2 0,0 3 1 0,0 0-32 0,-3 6-8 0,-2-1 0 0,-1 5 0 16,-3 6 42-16,3 0 6 0,-3 8 2 0,0-1 0 15,3 7 0-15,-3-1 0 0,1 0 0 0,-1 0 0 16,3 5 12-16,-3 3 2 0,3 3 1 0,0 2 0 16,0 0-35-16,0-2-7 0,1-6-2 0,-1-2 0 15,0-6-40 1,3-2-8-16,-6-3-1 0,6-5-573 0,3 0-115 0</inkml:trace>
  <inkml:trace contextRef="#ctx0" brushRef="#br1" timeOffset="26357.7044">14382 6887 694 0,'0'0'20'0,"0"-5"4"0,3 0-24 0,0-3 0 0,-3 0 0 0,0 0 0 0,0 0 83 0,0-3 12 15,0 3 2-15,0 0 1 0,-3 3-23 0,3 0-5 16,-3-1-1-16,3 6 0 0,0 0-13 0,-6-2-2 16,0-1-1-16,3 3 0 0,-3 0-17 0,0 3-3 15,0 2-1-15,0 0 0 0,-3 6-20 0,3 0-12 16,-3 2 12-16,0 0-12 0,0 3 0 0,1 0 0 15,-1 0 0-15,0-3-12 0,3 0 12 0,-3 3-12 16,6 0 12-16,-3 0-12 0,3 2 12 0,3 3 0 16,0 3-10-16,0 0 10 0,3 2 0 0,3 1 0 15,0-3 0-15,3 0 0 0,0-1 0 0,0-1 0 16,2-1 0-16,1-3 0 0,0-5 0 0,0 1 0 0,0-6 0 16,0 0 0-16,3-6 0 0,-3-2 0 0,3-2 0 15,0-6 0-15,-4-3 0 0,4-2 0 0,0-3 0 0,3 0 0 16,-6-5 10-16,3-3-10 0,0 0 12 0,-3 0-12 15,0 1 16-15,-1-1-4 0,-5 3-1 0,3 0 0 16,3 2-11-16,-9 3 0 0,-6 3 0 0,0-3 0 16,-3 3 31-16,0 0 10 0,-6-1 3 0,1 4 0 15,-4-3-20-15,-3 2-4 0,0 0-1 0,3 3 0 16,-3 3-10-16,0 0-1 0,3 0-8 0,-2 2 12 16,2 0 0-16,0 3-1 0,-3 3 0 0,3 2 0 15,-6 3-11-15,3 0 0 0,1 3 0 0,2 2 0 16,0-3-10-16,3 6 10 0,0 3-13 0,3-1 5 15,3 6 8-15,0 3-10 0,3 7 10 0,3 0-10 16,0 1 10-16,3-1-8 0,3 1 8 0,0-4-8 16,3-4 8-16,3-1 0 0,3-5 0 0,0-2-8 15,3-6 8-15,-1-2 0 0,1-1-9 0,0-4 9 16,0-4 0-16,-3-2-11 0,3-2 11 0,0-4-8 16,-1-4 8-16,1-1 0 0,0-7 0 0,0-1 0 0,0-7 0 0,0-1 0 15,-3 1 0-15,-1-3 0 0,1-3 8 0,0 0-8 16,-6 3 8-16,0 3-8 0,-3 2 16 0,-3 0-2 15,-6 5 0-15,0-2 0 0,-3 3 2 0,-3-1 1 16,-3 1 0-16,-3 2 0 0,1 0-6 0,-4 0-2 16,0 0 0-16,3 3 0 0,-3 2-9 0,3 6 0 15,0-3 0-15,3 8 0 0,-3 3 0 0,4 2-11 16,-1 3 11-16,3 3-8 0,-3-1-4 0,3 6 0 0,0-3 0 16,3 6 0-16,0-3 2 0,3 5 0 0,0 0 0 15,0 0 0-15,3 3 10 0,3 0-10 0,0 0 10 16,3 2-10-16,0-5 10 0,0-2-13 0,0-1 5 0,3-4 8 15,3-1-19-15,0-5 4 0,0-3 1 0,2-5 0 16,4-3-2-16,-3-5-1 0,6-2 0 0,-3-6 0 16,3-3 17-16,-3-2 0 0,2 0 0 0,-2-3 0 15,-3 3 0-15,0 3 0 0,-3-4 0 0,-3 4 0 16,0 2 19-16,-6-2 1 0,-3-1 0 0,0 3 0 16,-6-2 10-16,0-1 2 0,-3 1 1 0,-6 2 0 15,3-3-9-15,0 6-1 0,-3 2-1 0,0 3 0 16,4 3-2-16,-4 3 0 0,3 4 0 0,-3 6 0 15,3 0-3-15,0 5-1 0,0 3 0 0,3 0 0 16,0 3-16-16,0 2 0 0,3 0 0 0,3 0-9 16,0 0 9-16,1 0 0 0,2 1-9 0,2-1 9 15,1 3 0-15,0-3-9 0,3-3 9 0,0 1 0 0,3-3-20 16,-3-6 4-16,3 1 0 0,0-3 0 16,0-6-29-16,0 1-6 0,0-3-1 15,0 0-517-15,0-3-104 0</inkml:trace>
  <inkml:trace contextRef="#ctx0" brushRef="#br1" timeOffset="27444.9237">14397 7818 1086 0,'0'0'31'0,"0"-5"6"0,0 0-29 0,0-3-8 0,0 3 0 16,3-3 0-16,-3 2 36 0,0 6 7 0,0-5 1 0,0 5 0 15,0 0-4-15,0 0 0 0,0 0 0 0,0 0 0 16,0 0-20-16,0 0-5 0,0 0-1 0,0 0 0 15,3 5 7-15,-3 6 2 0,3 0 0 0,0 2 0 16,0 3-5-16,-3 2-1 0,3 3 0 0,0 6 0 16,-3 5-1-16,0 7 0 0,0 1 0 0,0 5 0 15,0 0 0-15,-3 0-1 0,3-5 0 0,-3-3 0 16,0-3 7-16,3 3 2 0,-3 3 0 0,0 2 0 16,0 0 4-16,3 1 2 0,-3 2 0 15,3-6 0-15,-3-2-12 0,0-2-2 0,3-1-1 0,0-2 0 16,0-6-15-16,0 1 9 0,0-3-9 0,0-3 8 15,0-3-8-15,0 1 0 0,3-3 9 0,-3 0-9 16,0-6 8-16,0 1-8 0,3-1 10 0,-3-4-10 16,0-6-30-1,0 0-12-15,0 0-2 0,0 0-506 0,3-3-101 0</inkml:trace>
  <inkml:trace contextRef="#ctx0" brushRef="#br1" timeOffset="27846.2059">14382 7832 1601 0,'0'0'45'0,"-3"-6"11"0,3 6-45 0,3-5-11 0,-3-3 0 0,3 3 0 16,0-3 0-16,0 5-11 0,3-2 3 0,0 0 0 15,3-1-1-15,0 4 0 0,2-4 0 0,4 4 0 16,0-1 9-16,3 3-8 0,3 0 8 0,0 0-8 16,6 5 8-16,-4-2 0 0,7 2 8 0,-3 3-8 15,3 0 0-15,-1 3 0 0,1-3 0 0,-6 2 0 16,0 1 0-16,-6-3 0 0,0 2 0 0,-4 1-8 16,1 0 8-16,-3-1 0 0,-3 1 0 0,-3 2-8 15,-3 3 16-15,0 0 4 0,-3 2 1 0,-3 3 0 16,0-2 23-16,-3 0 4 0,-3 2 0 0,0 0 1 15,-6 0 6-15,0-2 1 0,-5-1 0 0,-1 1 0 16,-3-6-15-16,0 0-2 0,0 0-1 0,-2-5 0 16,5 0-14-16,-3-3-2 0,3-2-1 0,0 0 0 15,3-3-22-15,4 0-5 0,-1 0-1 0,3 0 0 16,3 0-43-16,0 0-9 16,6 0-1-16,3 0-1 0</inkml:trace>
  <inkml:trace contextRef="#ctx0" brushRef="#br1" timeOffset="28962.3797">16284 7898 1090 0,'-3'13'24'0,"3"-13"4"0,0 0 2 16,0 0 2-16,0 0-32 0,0 0 0 0,0 0 0 0,0 0 0 15,0 0 49-15,0 0 4 0,0 0 1 0,0 0 0 0,-3-8-15 0,0 3-3 16,3-6-1-16,-3 3 0 0,3 3-17 0,-3 0-3 15,0 2-1-15,0-5 0 0,3 3 1 0,-3-3 0 16,0 0 0-16,0 3 0 0,-6 2 6 16,3-2 2-16,0-3 0 0,-3 5 0 0,0 3-7 15,0 5-2-15,1-2 0 0,2 2 0 0,-6 1-14 0,3 4 0 16,3 1 0-16,-3 5 0 0,0 8 0 0,0-6-12 16,3 1 3-16,0-4 0 0,0 4 9 0,3 2-8 15,0 0 8-15,0 3-8 0,3 0 8 16,-3-6 0-16,3-4-9 0,3-1 9 0,-3 3 0 0,3-6 0 15,3-2 0-15,-3 0 0 0,0 3 0 0,-3-11 0 16,0 0 12-16,0 0-4 0,0 0 10 0,0 0 2 16,12-3 0-16,3-2 0 0,-6-3-2 0,3 0 0 15,-3-3 0-15,0 1 0 0,2-6-18 0,-2 0 0 16,-3-2 0-16,0 2 0 0,3-3-11 0,-6 9 11 0,3 2-12 16,-3 0 12-16,0-6-11 0,0 1 11 15,0 8-10-15,-3-3 10 0,0 8-9 0,0-3 9 0,0 1-8 0,0 2 8 16,0 2-14-16,0 4 2 0,-3-1 1 15,3 3 0-15,0 2 11 0,0 1 0 0,-3 5 8 16,0 0-8-16,3-6 0 0,0 6 0 0,0 0 0 0,0-3 0 16,0-5 0-16,0 0 0 0,3 3 0 0,3-6 0 15,0 3-104 1,0-3-18-16,0 3-4 0,-3 0-1 0</inkml:trace>
  <inkml:trace contextRef="#ctx0" brushRef="#br1" timeOffset="29445.2696">16709 7684 1478 0,'3'-53'42'0,"-3"47"9"0,0 20-41 0,3-4-10 0,-3-10 0 0,0 0 0 15,0 0 0-15,0 0 12 0,9 0-12 0,0-5 12 16,-3-8 2-16,3 2 1 0,-3 0 0 0,3-2 0 16,0-5-15-16,0 2 9 0,-9-3-9 0,6 1 8 15,3-3 3-15,-6-1 0 0,-3 1 0 0,0-3 0 16,0 3 9-16,0-3 3 0,-6 3 0 0,3 0 0 15,-6-3-8-15,3 3-2 0,-3 0 0 0,0 2 0 16,-6-2-13-16,6 5-10 0,0 3 2 0,0 3 0 16,3-1 8-16,-5 6-13 0,2 5 5 0,0 0 8 15,0 2-42 1,0 4-1-16,0 4 0 0,-3 3 0 0,3 3 7 16,0 6 0-16,-3 1 1 0,3 4 0 0,0 2 23 0,0 3 12 0,4 2-12 15,-4-2 12-15,-3 2 0 0,6-2 0 0,3 5 0 0,-3-3 0 16,0 3 9-16,0 0 9 0,0 6 2 0,0-4 0 15,3 4 6-15,-3-3 2 0,0-3 0 0,0 0 0 16,6-3-11-16,-3 0-1 0,-3-5-1 0,3 1 0 16,3-4-15-16,-3-2 0 0,0 0 0 0,0-3-458 15,0-5-94-15</inkml:trace>
  <inkml:trace contextRef="#ctx0" brushRef="#br1" timeOffset="29667.0841">16507 7845 1134 0,'12'13'24'0,"-6"-8"6"0,-3 1 1 0,6-1 1 0,0 0-32 0,6 3 0 0,-3-2 0 0,2-1 0 16,-2 0 15-16,0 0-4 0,3-2-1 0,0 2 0 15,-3-5-10-15,3 3 12 0,6-3-12 0,-3 0 12 16,-1 0-12-16,7-3-17 0,-3-2 4 0,0-3 1 31,3 0-30-31,-3-5-6 0,-7-3 0 0,4-2-414 0</inkml:trace>
  <inkml:trace contextRef="#ctx0" brushRef="#br1" timeOffset="30095.0039">16965 7385 910 0,'-5'-14'25'0,"5"14"7"0,3-2-32 0,-3 2 0 0,0 0 0 0,0 0 0 16,0 0 52-16,0 0 4 0,-3 8 1 0,-3 2 0 15,-3 6-20-15,3 0-4 0,0 0-1 0,0 5 0 0,-6 3 8 16,6 2 2-16,3-2 0 0,0 5 0 16,-3 3 2-16,3 2 0 0,-3 9 0 0,6-4 0 0,3-2-15 15,0-2-2-15,-6-3-1 0,6-3 0 0,0 2-9 0,0 1-1 16,-3-8-1-16,3-3 0 0,3-2-3 16,0 2-1-16,3 0 0 0,-3 0 0 0,-3-5-11 15,6-3 10-15,0 0-10 0,0-2 10 0,-4-6-10 0,4 1 0 16,0-6 0-16,0 0 8 0,3 0-8 0,3 0 0 15,-3-6 0-15,3-4 8 0,3-3-8 0,-6 2-16 16,2-2 4-16,1-6 1 16,3-2-16-16,-6-3-3 0,-3 3-1 0,3-3 0 15,-3 3 10-15,0 3 1 0,3-4 1 0,-12 4 0 16,-9-6-17-16,9 3-3 0,6 0-1 0,-3 2 0 16,-6 1 24-16,3 7 5 0,-3 0 1 0,0 6 0 0,0 3 10 15,-3 2 8-15,0 5-8 0,0 5 11 0,0 1-11 0,0 5-11 16,-6 0 3-16,3 5 0 0,0-3 25 0,3 1 6 0,3-1 1 15,-3-2 0-15,-3 0-8 0,7 3 0 0,4 2-1 16,1 0 0-16,-3-5-6 0,3 0-1 0,6 0 0 0,0-3 0 16,6 0 1-16,0-2 0 0,-6-3 0 0,6 2 0 15,6 1-9-15,0-6 8 0,-7 0-8 0,7-5 8 16,0 0-16-16,0-5-4 0,-6 3-1 0,0-1-435 16,-3-5-86-16</inkml:trace>
  <inkml:trace contextRef="#ctx0" brushRef="#br1" timeOffset="30395.4968">16680 7620 1234 0,'-12'16'27'0,"12"-16"5"0,0 0 2 0,0 0 2 0,9 3-36 0,-3-3 0 0,3-3 0 0,6 3 0 15,2-5 18-15,-2-3-3 0,-9 5-1 0,9 0 0 16,6-2 3-16,0 0 1 0,-6 2 0 0,0-2 0 16,-4 5-18-16,10-5 10 0,-3 2-10 0,-3 0 8 15,-6 1-22-15,6 4-5 0,3-2-1 16,0 3-372-1,-7-3-74-15</inkml:trace>
  <inkml:trace contextRef="#ctx0" brushRef="#br1" timeOffset="30810.9138">17391 7969 944 0,'9'6'27'0,"-9"-6"5"0,0 7-32 0,0-7 0 16,0 0 0-16,0 8 0 0,3-2 42 0,-3-6 2 15,0 0 0-15,3 2 0 0,0 1 33 0,-3-3 7 16,0 0 2-16,0 0 0 0,0-3-2 0,0-2 0 16,-3-3 0-16,-3 0 0 0,6 0-18 0,-3-2-4 15,0-1-1-15,-3-2 0 0,0-3-11 0,3 0-2 16,3 6-1-16,3-4 0 0,-3 1-4 0,3 0-1 16,0 0 0-16,6-1 0 0,0 1-6 0,-3 0-2 15,-3-3 0-15,3 3 0 0,3 0-7 0,0-1-2 0,-6 4 0 16,3-1 0-16,3 3-9 0,-3 0-3 0,2 0 0 15,-2 3 0 1,-3 0-40-16,6 0-8 0,3 2-1 0,0 0-1 16,0 6-80-16,0 0-16 0,6 2-3 0,0 0-771 0</inkml:trace>
  <inkml:trace contextRef="#ctx0" brushRef="#br1" timeOffset="42161.7851">18912 7734 1026 0,'0'0'22'0,"0"0"5"0,0-6 1 0,0 1 1 0,0 5-29 0,0 0 0 0,0 0 0 0,0 0 0 16,0 0 40-16,0 0 1 0,0 0 1 0,0 8 0 15,0 0 5-15,0-8 1 0,-3 8 0 0,3 5 0 16,0 0-13-16,-3 1-3 0,3 2 0 0,0-1 0 15,0 1-4-15,-3 5 0 0,3-2-1 0,0 2 0 16,-3 0 28-16,3 3 5 0,-3 0 2 0,3 5 0 16,-3 0-31-16,0 3-7 0,0 2 0 0,0-2-1 15,-3 0 5-15,3 2 0 0,0-2 1 0,0 0 0 0,1-3-9 16,-1 0-1-16,-3-3-1 0,3-2 0 0,3-3-10 16,-6 1-8-16,3-4 9 0,0 1-9 0,0-4 9 15,0-1-9-15,0-4 8 0,3 3-8 0,-3-2 0 0,0 0 0 16,3-6 0-16,0-5-11 15,0 0-33-15,0 0-8 0,0 0 0 0,-3 5-1 16,3-5-111-16,0 0-23 0,0 0-4 16</inkml:trace>
  <inkml:trace contextRef="#ctx0" brushRef="#br1" timeOffset="42587.5727">18808 7866 1432 0,'-3'-8'32'0,"0"3"6"0,0-3 2 0,3-3 0 0,-3 3-32 0,3 0-8 0,-3 1 0 0,6-4 0 15,-3 0 30-15,0 1 5 0,3-3 1 0,0-1 0 16,0-2 11-16,3 3 2 0,0 3 1 0,3-1 0 15,0-2-9-15,3 2-1 0,0 1-1 0,-1 2 0 16,7 2-9-16,-3 1-2 0,3 2 0 0,3 3 0 16,0 3-14-16,0 5-3 0,-1-3-1 0,1 6 0 15,3 0 0-15,-3 2 0 0,-3 5 0 0,0-5 0 16,-1 3-10-16,-2 0-14 0,0 0 3 0,-6 3 1 0,0-3 10 16,-3-1 0-16,0-1 0 0,-6 4 0 0,0 1 0 15,-6-3 0-15,-3-1 10 0,0 4-10 0,-3-1 17 0,-3 1-2 16,-2-1-1-16,2 1 0 0,0-3 22 15,-3 2 4-15,-6-4 0 0,3-1 1 0,-3 0-11 0,4-2-2 16,2-3-1-16,0 0 0 0,3-1-13 0,0-1-2 16,3-1-1-16,0-5 0 0,0 0-27 0,4-3-4 15,2-2-2-15,3 5 0 16,-3-5-149-16,6 5-29 0,6-5-7 0,0-1-1 0</inkml:trace>
  <inkml:trace contextRef="#ctx0" brushRef="#br1" timeOffset="43148.4592">19296 8043 1558 0,'0'0'34'0,"0"0"7"0,0 0 2 0,0 0 1 0,0 0-35 0,0 0-9 0,0 0 0 0,-3 0 0 15,0 0 61-15,3 0 11 0,0 0 1 16,0 0 1-16,0-5-30 0,0 0-7 0,0-1-1 0,0 6 0 15,0-5-2-15,0 5-1 0,0 0 0 16,0 0 0-16,0 0-5 0,0 0 0 0,0 0-1 16,0 0 0-16,0 0-4 0,0 0-1 0,0 0 0 0,-6 5 0 15,3-2-22-15,3-3 0 0,0 0 0 0,0 5-12 16,0-5 12-16,0 0 0 0,0 0 0 0,0 0 0 16,0 0 0-16,0 0 8 0,0 0-8 0,6 3 8 15,-3-3-8-15,-3 0 0 0,0 0-11 0,0 0 11 16,0 0-34-1,0 0-1-15,0 0 0 0,0 0-605 0,0 0-122 0</inkml:trace>
  <inkml:trace contextRef="#ctx0" brushRef="#br1" timeOffset="44033.8312">19624 7596 1234 0,'0'0'27'0,"0"0"5"0,0 0 2 0,-3 5 2 0,3 3-36 0,0 0 0 0,6 3 0 0,-6 0 0 16,-3 4 16-16,3 1-3 0,3 0-1 0,-3 3 0 15,0 2 10-15,0 0 2 0,0 3 0 0,0 0 0 16,3-1 24-16,-3-1 6 0,0 1 1 0,-3-1 0 16,3-1 6-16,0 0 2 0,-3 0 0 0,0-2 0 15,0-1-8-15,3-2-2 0,0 0 0 0,-3-3 0 16,-3 0-17-16,6-2-4 0,0-3-1 0,0-3 0 16,-3 3-11-16,3-8-1 0,0 0-1 0,3 0 0 15,3 0-2-15,-6 0 0 0,0 0 0 0,3-8 0 16,3 0 3-16,-3-2 0 0,0-4 0 0,2-1 0 0,-2-1-10 15,3 0-1-15,0-3-8 0,-3 1 12 0,0-3-12 16,6-1 0-16,-6 1 8 0,6 0-8 16,-3 0 0-16,0 2 8 0,6-2-8 0,-3 3 0 0,0-3 13 0,0 2-3 15,0 3-1-15,3 3 0 0,-4 5-9 0,1 0 0 16,-3 3 0-16,3-1 0 0,0 6 0 0,0 3 0 16,0 2-10-16,-3 6 10 0,3 0-10 0,-3-1 10 15,0 3-10-15,0 3 10 0,0 3-9 0,0-1 9 16,0 1-8-16,-3 2 8 15,0-3 0-15,0 1 0 0,0 0 0 0,0-6 0 0,-6 5 0 16,6-4 8-16,-3 1-8 0,0-1 8 0,0-4 0 0,-3 1 1 16,3-3 0-16,0 2 0 0,0-10 20 0,-3 6 4 0,3-6 1 15,0 0 0-15,0 0-34 0,0 0 0 0,0 0 0 0,0 0 0 16,0 0 16-16,0 0-3 0,0 0-1 0,3-6 0 16,0-2-12-16,3-2 0 0,-3-3 0 0,2-3 0 15,1 0 0-15,0-3 0 0,3-2 0 0,3-3 0 16,0 0-17-16,0 1 3 0,-3-1 1 0,3 0 0 15,3 0 13-15,0 0-12 0,-3 6 12 0,-4 2-12 16,4 0 12-16,0 3 0 0,0 2-10 0,0 6 10 16,-3 0-9-16,0 5 9 0,0 2-12 0,0 6 12 15,-3 0-16-15,0 6 3 0,0-1 1 0,-3 5 0 16,0 1 12-16,0 5-9 0,-6-1 9 0,3 4-8 16,0-3 8-16,0-1 0 0,-3 4 0 0,-3-6 0 15,3 6 0-15,-3-6 0 0,3 3 0 0,-3-3 8 16,0-3-8-16,6 3 0 0,-3-5 0 0,3 0 0 15,0-3-25-15,-3 1-7 0,3-4 0 16,6-2-650-16,-3 0-130 0</inkml:trace>
  <inkml:trace contextRef="#ctx0" brushRef="#br1" timeOffset="44992.7157">19278 8006 1069 0,'0'0'23'0,"0"0"5"0,0 0 0 0,0 0 4 0,0 0-32 0,0 0 0 0,0 0 0 0,0 0 0 16,0 0 82-16,-3-2 10 0,3 2 3 0,0 0 0 15,0 0 7-15,-6 0 2 0,6 0 0 0,0 0 0 16,0 0-68-16,0 0-14 0,-3 5-2 0,0 3-1 15,0 0 5-15,0 0 0 0,3 0 1 0,0 2 0 16,-3-2 3-16,6 0 1 0,0 0 0 0,-3-3 0 16,3 3-20-16,0-2-9 0,-3-6 8 0,9 5-8 15,-3 0 9-15,0-2-9 0,0-3 10 0,0 0-10 16,0 0 12-16,0-5-4 0,0 2-8 0,0-2 12 16,-3-1-4-16,3 1-8 0,-3 0 11 0,0-3-11 15,3 3 13-15,-6-1-4 0,3 1-1 0,-3-3 0 16,-3 3-8-16,3-1 8 0,0-2-8 0,-3 6 8 15,0-3-8-15,0-1 12 0,0 4-12 0,3 2 12 16,-6-3-12-16,0 0 0 0,0 1 9 0,6 2-9 0,0 0 0 0,-6 5 0 16,0-2 0-16,0-1 0 15,0 6 15-15,3 0-2 0,0 0 0 0,0 3 0 16,-3-6-27-16,6 6-6 0,-3-1 0 0,6-2-1 0,-3 0 21 0,6 0-9 16,-3 0 9-16,0-3 0 0,3 0-8 0,3-2 8 15,-9-3 0-15,6 3 0 0,3-3 0 0,0 0 0 16,0-3 0-16,0 0 0 0,0-2 0 0,0 0 0 15,-3-3 0-15,0 0 0 0,2 0 0 0,-5 0 0 16,0 0 9-16,-3 0-9 0,0 0 23 0,-3 0-1 16,3 0 0-16,-6 3 0 0,1-3-11 15,-1 0-3-15,-3 3 0 0,0 2 0 0,3-2 5 0,-3 5 1 0,0-3 0 16,0 1 0-16,0 2-4 0,3 2-1 0,-3 1 0 16,0 2 0-16,6-2-9 0,3-3-16 0,0 0 4 15,-6 5-683-15,6 1-137 16</inkml:trace>
  <inkml:trace contextRef="#ctx0" brushRef="#br1" timeOffset="45939.5047">20439 7816 653 0,'0'0'18'0,"0"0"5"0,0 0-23 0,0 0 0 0,0 0 0 16,3-3 0-16,6 3 84 0,-9 0 12 0,0 0 2 0,0 0 1 16,0 0-5-16,0 0-1 0,3-5 0 0,-3 5 0 15,-3-5-16-15,3 5-3 0,0 0-1 0,-3-3 0 16,-3 0-21-16,3 1-4 0,0 2 0 0,-3-3-1 16,0 3-22-16,0 3-4 0,-3-1-1 0,-3 1 0 15,4 2-9-15,-1 1-3 0,0 1 0 0,-3 1 0 16,0 3 0-16,6 0-8 0,0 2 12 0,-3 0-4 15,0 6 8-15,0-1 2 0,6-2 0 0,-3 5 0 16,3-5 9-16,3 2 1 0,-3 1 1 0,6 2 0 16,-3-5-18-16,6 0-11 0,-3-3 12 0,3 0-12 15,3 1 18-15,0-4-3 0,0-2-1 0,3-3 0 16,0 1-14-16,3-6 0 0,-3-3 0 0,-4 0 0 16,4-2 12-16,-3-3 7 0,3-2 1 0,0-4 0 15,-3 1 6-15,0 0 2 0,-6-6 0 0,0 4 0 16,0-1 22-16,-3-3 5 0,-3 3 1 0,3 0 0 15,-6 1-32-15,0-4-7 0,-3 0-1 0,-3 1 0 16,0 2-16-16,0-2 10 0,0 2-10 0,4 0 8 16,-1 0-38-16,3 3-8 15,0-1-2-15,0 4-694 0,3 2-139 0</inkml:trace>
  <inkml:trace contextRef="#ctx0" brushRef="#br1" timeOffset="46506.6937">20677 7853 750 0,'0'0'21'0,"0"0"5"0,-3-5-26 0,0-1 0 16,0 1 0-16,-3 0 0 0,3-1 109 0,0 4 17 16,3 2 3-16,0 0 1 0,-3-6-27 0,3 6-6 15,0 0-1-15,0 0 0 0,0 0-25 0,0 0-6 16,0 0-1-16,0 0 0 0,0 0-16 0,6 6-4 15,-6 2-1-15,3 2 0 0,3 1 2 0,-3 5 1 16,-3 0 0-16,6-1 0 0,-3 1-6 0,0 6 0 16,3-1-1-16,0 0 0 0,-3-3-14 0,0 1-2 15,3-1-1-15,0-4 0 0,-3 2-6 0,3-3 0 16,-3 0-1-16,3-2 0 0,-3-1-15 0,3-2 11 16,-6-8-11-16,3 8 10 0,-3-8-10 0,0 0-11 0,0 0 3 15,0 0 0 1,0 0-99-16,0 0-19 0,0 0-4 0,0 0-488 0,0 0-98 0</inkml:trace>
  <inkml:trace contextRef="#ctx0" brushRef="#br1" timeOffset="46799.6702">20942 7773 1566 0,'0'0'34'0,"0"0"7"0,0 0 2 0,0 8 1 0,-6-2-35 0,3 4-9 16,0 1 0-16,0 2 0 0,0 0 57 0,-3 1 10 15,3 1 1-15,-3 1 1 0,0-2-17 0,1 4-4 16,-4 1-1-16,3-1 0 0,-3 1-10 16,-3 2-1-16,3-3-1 0,-3-2 0 0,3 3-14 0,-3-3-2 15,3-1-1-15,0-1 0 0,0-1-7 0,3 0-2 16,0 0 0-16,0-2 0 0,4-3-9 0,-1-3-17 15,3 0 4-15,0-5 1 16,0 0-120-16,0 0-23 0,0 0-5 0,0 0-640 16</inkml:trace>
  <inkml:trace contextRef="#ctx0" brushRef="#br1" timeOffset="47251.8964">21002 7906 1450 0,'0'0'32'0,"0"0"6"0,0 0 2 0,0 0 1 0,0 0-33 0,3 5-8 0,-3 3 0 0,3-3 0 15,-3-5 76-15,6 8 12 0,0-2 4 0,0-1 0 16,2 0-37-16,1 0-7 0,0 1-2 0,3-1 0 15,-3-2-3-15,3-1-1 0,0 1 0 0,0-3 0 16,0-3-24-16,0 1-5 0,0-4-1 0,-1 1 0 16,-2 0 5-16,3-3 1 0,-3 3 0 0,0-3 0 15,0-3-3-15,-3 6-1 0,0-3 0 0,-3 2 0 0,0-1-14 16,-3-1 0-16,0 0 0 0,0 0 0 16,0 0 8-16,-3 0 0 0,-3 0-8 0,3 0 12 0,-3 3-12 15,-3-1 0-15,0 1 0 0,-3 2 0 16,3 3 0-16,0 0-8 0,-2 0-1 0,-1 3 0 0,0 2 9 0,0 3 0 15,0 3 0-15,0 2-8 0,3-2 8 0,0 2 0 16,0 3 0-16,0 2 0 0,3-2 14 0,0 3 8 16,3-1 2-16,-3 3 0 0,6-2 4 0,0-3 0 15,0 2 1-15,3-2 0 0,3 0-6 0,0-3-2 16,0 1 0-16,6-1 0 0,-3-3-9 0,6-2-1 0,-6 3-1 16,6-3 0-16,-3-6-10 0,6 4 0 15,-3-4 0-15,2 1 8 16,1-3-92-16,3-3-18 0,0-2-4 0,0-3-922 0</inkml:trace>
  <inkml:trace contextRef="#ctx0" brushRef="#br1" timeOffset="47718.2286">21404 7382 1235 0,'-9'-11'35'0,"6"6"8"0,6-6-35 0,-6 6-8 16,3-3 0-16,-3 3 0 0,3 0 85 0,0 5 15 0,0 0 4 0,0 0 0 15,0 0-46-15,0 0-9 0,0 0-1 0,3 10-1 16,3 3-2-16,3 1 0 0,-4 7 0 0,4 0 0 16,3 3-1-16,-3 2 0 0,3 6 0 0,3-3 0 15,0 6-8-15,-3-1-1 0,3 3-1 0,-3 3 0 16,0-3-12-16,-1 0-2 0,1-6-1 0,0 1 0 15,0 0-19-15,0-6 0 0,-3 1 8 0,0-6-8 16,0 0 9-16,-3-2-1 0,3-1-8 16,0-2 12-16,0-3-12 0,-3-2 0 15,-1-3 8-15,1 0-8 16,0-6-28-16,-3 4-8 0,3-4-1 0,-3-2-618 16,3 0-123-16</inkml:trace>
  <inkml:trace contextRef="#ctx0" brushRef="#br1" timeOffset="48029.1458">21951 7234 1198 0,'0'0'26'0,"-6"2"6"0,-3 1 0 0,3 2 3 0,-3 3-35 0,4-2 0 16,-4 1 0-16,-3 4 0 0,-3 0 98 0,3 2 13 16,-3 3 2-16,0 0 1 0,-3 5 1 0,-6 5 0 15,4 3 0-15,-1 0 0 0,-3 1-24 0,0 4-5 0,3-5-1 0,-3 3 0 16,4 2-20-16,-4 1-4 0,0 2-1 0,0-3 0 16,3 3-25-16,1-3-6 0,-1-4-1 0,0-1 0 15,3-3-10-15,0-2-2 0,3 0-1 0,0-3 0 16,1 0-15-16,5-8-8 15,0 3 8-15,3-5-13 16,3-1-28-16,0 1-6 0,0 0-1 0,3-4-716 0,0 1-143 0</inkml:trace>
  <inkml:trace contextRef="#ctx0" brushRef="#br1" timeOffset="48566.3251">22308 7083 1548 0,'0'0'34'0,"0"0"7"0,0 0 2 0,-3-3 0 0,3 1-35 0,0 2-8 0,0 0 0 0,-8 2 0 16,-4 1 60-16,12-3 11 0,-12 5 1 0,9 3 1 15,-6 0-1-15,-3 5 0 0,0 6 0 0,-3-3 0 16,0 5-16-16,-3 3-3 0,3 2-1 0,-2 3 0 16,-1 8-16-16,0 0-3 0,0 3-1 0,0 2 0 15,0 3 5-15,0 0 1 0,1 3 0 0,2 0 0 16,3 2-22-16,3-3-5 0,0 1-1 0,0-6 0 15,6 1-10-15,0-6 8 0,3-3-8 0,6 1 8 16,-3-6-8-16,3 2 0 0,3-4 0 0,0-3 0 16,3 2-14-16,3-5-5 0,-1-2-1 0,7 2-726 15,0-2-146-15</inkml:trace>
  <inkml:trace contextRef="#ctx0" brushRef="#br1" timeOffset="49347.4047">22722 7826 1350 0,'6'0'29'0,"-6"0"7"0,0 0 0 0,9-5 3 0,-3 0-31 0,-3 2-8 0,-3-7 0 0,3 2 0 16,-3 0 72-16,0-3 12 0,6 1 4 0,-12-4 0 16,0 4-7-16,3-1-1 0,0-2 0 0,0 0 0 15,-3 2-19-15,0 1-4 0,-3-4-1 0,3 4 0 16,3-1-22-16,-3 6-5 0,0-3-1 0,-3 3 0 16,-5 2-16-16,2 0-3 0,3 3-1 0,-3 3 0 0,3 0-8 15,-3 2 0-15,3 3 9 0,0 2-9 0,-3 1 0 16,3 8 0-16,0-1-10 0,0 3 10 0,1 3-13 15,2-3 4-15,0 6 1 0,0-4 0 0,0-1 8 0,6 1 0 16,0 1 0-16,0-3 0 0,0-2 0 0,0-1 0 16,0-2 9-16,9 0-9 0,-3-5 14 0,0 2-4 15,2-5-1-15,1-3 0 0,0 3-9 0,-6-5 12 16,9-1-12-16,0-2 12 0,3-5 0 0,-6 0 0 16,3-3 0-16,3-3 0 0,-3-5 1 0,3 1 1 15,-4-4 0-15,4-2 0 0,0-3-14 0,0 0 0 16,-3-2 0-16,3-1 0 0,-3-2 0 0,3 0 0 15,-6-3 0-15,2 3 0 0,1-2-13 0,-3 1 1 16,6-1 0-16,-9 2 0 0,6-3-8 0,-3 3 0 0,0-3-1 16,0 0 0-16,-3 6 3 0,0-6 1 0,6 6 0 0,-6-1 0 15,3 1 2-15,-6 2 1 0,5 3 0 0,-5 5 0 32,3-3-11-32,-3 9-3 0,-3 2 0 0,0 0 0 15,0 3-6-15,0 5-2 0,0 0 0 0,0 7 0 0,0 4 9 16,-3 5 2-16,-3 8 0 0,0 0 0 0,-2 5 25 0,2 0 11 0,0 3-1 15,0-1 0-15,-3 1-10 0,3 2 8 0,-3 1-8 0,3-1 8 16,3 3 0-16,-6-2-8 0,3 4 12 0,0-2-4 16,0-2 8-16,3-1 0 0,-3 1 1 15,3-6 0-15,0-3-17 0,3-2 10 0,-6 0-10 16,12 0 8-16,-3-6-116 16,0-2-24-16,0-3-5 0</inkml:trace>
  <inkml:trace contextRef="#ctx0" brushRef="#br1" timeOffset="50292.5954">22990 7583 1440 0,'0'0'32'0,"0"0"6"0,0 0 2 0,0 0 0 0,-9-5-32 0,9 5-8 0,0 0 0 0,0 0 0 0,0 0 69 0,0 0 13 16,0 0 2-16,0 0 1 0,0 10-27 0,0 1-6 16,6 2 0-16,0 0-1 0,0 3 7 0,-3 5 2 15,9 1 0-15,-3 1 0 0,0 1-17 0,3 3-3 16,-3-4-1-16,5 1 0 0,-5 3-20 0,-3-6-4 16,12 3-1-16,-6-6 0 0,3 1-6 0,0-1-8 15,-6 1 11-15,0-6-11 0,-3 0 9 0,3 0-9 16,0-2 0-16,-1-3 9 0,-2 3-9 0,0-6 0 15,3 0-10-15,-3 0 10 16,0-2-56-16,-6-3-4 0,0 0-2 0,6-3-598 0,3 3-119 16</inkml:trace>
  <inkml:trace contextRef="#ctx0" brushRef="#br1" timeOffset="50537.0641">23243 7625 1450 0,'0'0'32'0,"0"0"6"0,-9 6 2 0,6-1 1 0,-9 3-33 0,3 2-8 0,-3 6 0 0,3 0 0 15,-2 0 103-15,-4 3 18 0,0-1 4 0,-3 3 1 16,0 3-51-16,-3 0-11 0,3-3-1 0,-2 3-1 16,5-3-19-16,-3 0-4 0,0 0-1 0,9-2 0 0,-3-1-23 0,0 1-5 15,3-3-1-15,0 2 0 0,0-2-19 16,6-3-4-16,0 1-1 0,-2-1 0 15,5-3-134-15,0-2-27 0,0-2-6 0,0-6-632 16</inkml:trace>
  <inkml:trace contextRef="#ctx0" brushRef="#br1" timeOffset="51030.7173">23487 6800 1227 0,'0'0'27'0,"0"0"5"0,-3-5 2 0,3 5 1 0,0 0-35 0,0 0 0 0,0 0 0 0,0 0 0 15,0 0 54-15,3 2 4 0,6 6 1 0,0 3 0 16,0 2 25-16,3 0 6 0,0 8 1 0,6 3 0 16,-1 5-14-16,-2 3-2 0,6 2-1 0,0 1 0 15,0 4-12-15,-6-2-2 0,0 3-1 0,-1 3 0 0,-2 1-27 16,-3 1-4-16,-3 0-2 0,-3-2 0 0,-3-1-7 15,-3 0-2-15,-3 1 0 0,-3 2 0 16,-3-3 12-16,-2 0 3 0,-7 3 0 0,0 0 0 16,-9 3-20-1,9-3-4-15,-8-3-8 16,-1 1 12-16,0-4-12 0,0 1 0 0,3 0 0 16,1-1-10 15,-4 1-142-31,6-3-28 15,-3 0-5-15</inkml:trace>
  <inkml:trace contextRef="#ctx0" brushRef="#br1" timeOffset="54945.8503">17349 9046 1454 0,'-11'-5'32'0,"8"2"6"0,3 3 2 0,0 0 1 0,0 0-33 0,0 0-8 0,0 0 0 0,3-5 0 15,-3 0 52-15,3-3 8 0,2 2 1 0,-2-2 1 16,6 3-6-16,0-3 0 0,-6 3-1 0,-3-3 0 16,6-3-5-16,-6 3-1 0,3 1 0 0,-3-4 0 15,-3 3-20-15,3-5-4 0,3 2-1 0,-3 1 0 16,-3-1-8-16,3 0-3 0,0 1 0 0,3-1 0 16,-3 1-13-16,-3-1 0 0,-6-2 0 0,6 2 0 15,3 3-12-15,-3-2 2 0,-6 2 0 0,3 0 0 16,4 0 10-16,-4 0 0 0,-3 3 0 0,0-1 0 0,0 6-15 15,0-2-7-15,3-1-2 0,-6 3 0 16,-6 3-2-16,6 2-1 0,6 3 0 0,0 0 0 16,-3 0 7-16,0 2 2 0,-2 4 0 0,5-1 0 0,9 3 7 0,-6 2 2 15,-6 3 0-15,6 3 0 0,0-3 9 0,0 6 0 16,0-1 0-16,0 3-8 0,3 1 8 0,-3 1 0 16,0-2 8-16,-3 3-8 0,-3 0 12 0,3 0-1 15,3-6-1-15,-3 1 0 0,-3 2 17 0,6 0 3 16,-3-3 1-16,0-2 0 0,0 3-20 0,0-6-11 15,0 3 12-15,0-3-12 0,3 3 0 0,0-6 0 0,-5 1 0 16,5-6-9-16,3 3 9 0,0-3-10 16,-9-3 10-16,3 1-10 15,3-3-43-15,3-8-9 0,0 11-2 0,0-11-492 0,0 0-100 0</inkml:trace>
  <inkml:trace contextRef="#ctx0" brushRef="#br1" timeOffset="55292.7484">16986 9295 1566 0,'0'0'34'0,"0"0"7"0,0 0 2 0,0 0 1 0,0 0-35 0,3 2-9 15,3 1 0-15,3 0 0 0,-9-3 0 0,6 0 0 16,0 5 0-16,6-2 0 0,0-6 0 0,0 6-11 15,0-3 11-15,3 0-8 0,2 0 19 0,-2 2 4 16,0-2 1-16,3 0 0 0,-3 0 4 0,3 3 2 16,-3 2 0-16,-3-2 0 0,-3 0-13 0,2 2-9 15,4 3 12-15,-3-3-12 0,-6 6 25 0,0-1-1 16,3-2-1-16,0 3 0 0,-3-1-15 0,0 1-8 16,-3 2 8-16,0 0-8 0,6 1 24 0,-6-1 1 15,-6-3 0-15,3 4 0 0,3-1 0 0,-3-3 0 16,-3 1 0-16,3 0 0 0,-3-3-15 0,3-8-10 15,-3 8 12-15,0-3-12 16,-3 0-20-16,6-5-12 0,0 0-1 0,0-5-539 16,-3 0-108-16</inkml:trace>
  <inkml:trace contextRef="#ctx0" brushRef="#br1" timeOffset="55740.888">17448 9578 1198 0,'0'0'26'0,"0"0"6"0,0 0 0 0,0 0 3 0,9 8-35 0,-9-8 0 15,0 0 0-15,0 0 0 0,0 0 76 0,0 0 8 16,0 0 1-16,0 0 1 0,0 0-24 0,3-5-5 15,0-1-1-15,-3-2 0 0,-3-2-28 16,6-3-7-16,5-1-1 0,1 1 0 0,-3-5-8 0,0 2-1 16,3 0-1-16,3 0 0 0,0-5-10 0,-3 5 0 15,-6 0 9-15,3 0-9 0,9 3 13 0,-3 2-1 16,-6 1-1-16,0 2 0 0,3 3-11 0,-3-1 0 16,2 4-10-16,-2-1 10 0,-6 3-8 0,6 0 8 15,3 0 0-15,-9 0-9 0,0 0 9 0,3 8 0 16,3 0 0-16,0 0-8 0,0 2 8 0,-3 4 14 15,-6-1-3-15,6 0-1 0,3 0 1 0,-3 6 0 16,-9-1 0-16,6 3 0 0,3-2 7 0,-3-3 2 0,0 2 0 16,-3 1 0-16,0-1-20 0,6-2 8 0,3 0-8 15,-6-3 0-15,-9 1 56 0,9-6 5 0,12 5 1 0,-6-5 0 32,3-3-143-32,-3 0-29 0,-6-5-6 0,9 3 0 15,6-3-90-15,-6-3-18 0,-9 3-3 0</inkml:trace>
  <inkml:trace contextRef="#ctx0" brushRef="#br1" timeOffset="55968.06">17921 9311 1162 0,'0'0'25'0,"0"0"6"0,3 5 1 0,-3 0 1 16,-3 6-33-16,0-1 0 0,3 1 0 0,-3 0 0 15,0 4 73-15,0 1 8 0,0 0 2 0,0 3 0 16,0-1-2-16,0 1 0 0,3 2 0 0,0-3 0 0,0 1-27 0,-3 0-6 15,3-1 0-15,-3-5-1 16,6 3-27-16,-3 0-4 0,3-3-2 0,-3-5 0 16,3 0-14-16,0 0 0 0,-3-3 0 0,0-5 0 15,0 0-66-15,0 0-6 0,6-2-2 0,-6 2-724 16</inkml:trace>
  <inkml:trace contextRef="#ctx0" brushRef="#br1" timeOffset="56084.6393">17972 9178 1677 0,'0'0'36'0,"0"0"8"0,0 0 2 0,0 0 2 0,0 0-38 0,0 0-10 0,0 0 0 0,0 0 0 31,0 0-153-31,0 0-33 0,0 0-6 0,0 0-2 0</inkml:trace>
  <inkml:trace contextRef="#ctx0" brushRef="#br1" timeOffset="56447.1073">18231 9260 1537 0,'-6'3'33'0,"6"-3"7"0,0 0 2 0,-3 3 2 16,-3-3-35-16,6 0-9 0,-6 2 0 0,0 1 0 16,0 0 48-16,-3-3 8 0,0 5 2 0,9-5 0 15,0 0-4-15,-12 3-1 0,0-1 0 0,0 1 0 16,3 2-16-16,0-2-3 0,0 2-1 0,3-2 0 15,3-1-33-15,1 4 0 0,-4-1 0 0,6-5 0 0,3 5 0 16,0 3 0-16,-1-2-12 0,4 4 3 0,0-2 9 16,3 3 0-16,-3-1 0 0,6 1 0 0,-3-3-20 0,-3 2 0 15,3-2 1-15,3 3 0 0,-3-1 19 16,-3 1 0-16,0 2 0 0,-3 0 0 0,0-2 12 0,0 0 5 16,-3-3 2-16,-3 2 0 0,0 1-19 15,-3-1 0-15,3 1-11 0,-3-1 11 0,-3 1 13 0,0 2 10 16,-3-5 1-16,3 0 1 0,3 0 3 0,-6 0 0 15,0-3 0-15,0 1 0 0,4-4-14 0,2 1-2 16,-3-3-1-16,3 0 0 0,0-3-27 0,6 3-6 16,-3-5-1-16,0-3 0 15,3 0-128-15,0-2-25 0,6-4-6 0,-3-2-1 0</inkml:trace>
  <inkml:trace contextRef="#ctx0" brushRef="#br1" timeOffset="57119.3499">18516 8827 1206 0,'0'0'26'0,"0"0"6"0,6 5 0 0,-6-5 3 0,0 8-35 0,0 2 0 0,0 4 0 0,0 4 0 16,0 3 64-16,3-2 7 0,-6 5 1 0,3 2 0 15,0 0-1-15,0 4 0 0,-3-4 0 0,0 3 0 16,0 0-5-16,0 0-1 0,-3 0 0 0,-3 1 0 0,3-4-23 0,1 0-5 15,-4 1-1-15,3-1 0 16,0-4-16-16,-3-1-3 0,3-3-1 0,0-2 0 16,3 3 18-16,-3-3 3 0,3-1 1 0,-3-1 0 0,3-4-26 15,3 1-4-15,-3-1-8 0,3-4 11 0,-3 2-11 16,3-8 10-16,0 0-10 0,0 0 10 0,0 0-10 16,6-6 0-16,0 1 0 0,0-3 0 0,0 0-15 0,0-2-1 15,3-4-1-15,0-2 0 16,-3 1-13-16,0 1-2 0,3 1-1 15,2 0 0-15,-2 0 18 0,3-1 4 0,-3 4 1 0,-3-1 0 0,0 3 2 0,0 0 0 16,3 3 0-16,-9 5 0 0,0 0 8 0,6 3-8 16,0 2 8-16,-3 3-8 0,3 3 8 0,-3-1 0 15,-6 6 0-15,6 0 0 0,6 2 0 0,-6 1 0 16,-3-1 0-16,3 1 0 0,3 2 8 0,0-2 3 16,-3-1 1-16,3-2 0 0,-1-3-1 0,1 1 0 15,3-4 0-15,0 3 0 0,-3-5-3 0,3 0 0 16,3-2 0-16,-3-1 0 0,0 0-8 0,3-2 0 15,-3-1 9-15,3-4-9 0,0-4 8 0,-3 1-8 0,5-3 8 16,-2 0-8-16,0-5 0 0,0 2 0 0,-3 1 0 0,3-3 0 16,-3-3 0-16,0 0 0 0,3 0-9 0,-3 0 9 15,-3 0 0-15,0 3 0 0,0-3 0 0,-6 3 0 16,2 0 0-16,1-1 0 0,-3 1 0 0,0 3 0 16,-3-1 0-16,3 3 0 0,-2 0 11 0,-1 3-11 15,-3 2 19-15,3 1-3 0,-3 2 0 0,6 0 0 16,-6 2-26-16,-3 1-6 0,3 5 0 0,-3 0-1 15,3-3 17-15,0 6 0 0,0-1 0 0,0 3 9 16,-3 1 11-16,6-1 1 0,-3-2 1 0,3 2 0 16,3 0-8-16,-3 0-2 0,3 3 0 0,3-3 0 0,0 3-3 15,-3-3-1-15,3-2 0 0,3 0 0 0,3-3-8 16,-3-3 0-16,0 0 0 0,6 0 0 16,-3-2-48-16,3 0-3 0,0-3 0 0,3-3-613 15,-4 0-124-15</inkml:trace>
  <inkml:trace contextRef="#ctx0" brushRef="#br1" timeOffset="57451.6167">19278 9287 1392 0,'0'-8'40'0,"0"8"8"0,0 0-39 0,-3-3-9 0,0 1 0 0,-3-4 0 16,0 1 82-16,-3 0 14 0,-2 2 4 0,2 0 0 15,0 1-11-15,0 2-1 0,-6-3-1 0,3 3 0 16,0 0-18-16,3 3-3 0,-3-1-1 0,0 1 0 15,3 2-40-15,0 1-8 0,9-6-1 0,-5 5-1 16,-4 0-15-16,3 3 0 0,6-2-9 0,0 1 9 16,0 1-13-16,6 3 3 0,-3 0 1 0,6 2 0 15,-1-3 9-15,1 1-12 0,-3 0 12 0,3 2-12 16,3 0 12-16,-3-2 0 0,-3 2 0 0,3-3-8 16,-3 4 8-16,0-1 0 0,-3 3 0 0,0-3 0 15,0 0 0-15,-3 0 9 0,0-2-9 0,-3 0 0 16,-3 2 16-16,3-5-3 0,-3 2-1 0,0-2 0 15,-3 0 17-15,0-2 3 0,0-1 1 0,9-5 0 16,-12 5 2-16,3-2 0 0,-6-1 0 0,7-4 0 16,8 2-22-16,-12 0-4 0,0-6-1 0,0 1 0 15,3 0-78-15,3-3-16 0,0 0-3 16,0 3-959-16</inkml:trace>
  <inkml:trace contextRef="#ctx0" brushRef="#br1" timeOffset="58206.1728">20073 9136 1285 0,'3'8'28'0,"-3"-8"5"0,-3 8 2 0,3 0 2 0,-3 2-29 0,0 1-8 15,0 2 0-15,0 1 0 0,-3 1 37 0,6 1 7 0,-3-3 0 0,0 3 1 16,0 3 18-16,0-3 3 0,3 0 1 16,0 0 0-16,0-3 9 0,0 0 3 0,-3 0 0 0,3-2 0 15,3-1-23-15,0-2-4 0,-6 0 0 0,3 0-1 16,0-8-13-16,0 0-2 0,0 0-1 0,0 0 0 15,0 0-4-15,0 0-1 16,0 0 0 0,3-5 0-16,-3 0 1 0,6-3 0 15,-3 0 0-15,3-6 0 0,-3 1-3 16,0 0 0-16,3-3 0 16,0 0 0-16,0 0-4 0,0 3-2 0,-3-3 0 0,6 0 0 15,0 3-9 1,-3-3-1-16,3 3-1 15,-3 3 0-15,2-1-11 0,1 0 0 0,-3 1 9 0,3 4-9 16,-3 1 0 0,0 3 0-1,3-1-10-15,0 3 10 0,-3-3-42 0,3 3-2 0,0 6 0 16,0-4 0-16,6 3-120 0,-3 3-24 0,-1-2-4 0</inkml:trace>
  <inkml:trace contextRef="#ctx0" brushRef="#br1" timeOffset="58635.3714">20469 9168 1443 0,'0'0'32'0,"0"0"6"0,0 0 2 0,0 0 0 0,0 0-32 0,0 0-8 16,-3 2 0-16,3-2 0 0,-3 8 54 0,0 3 9 0,0 2 1 0,-3 0 1 16,3 3 4-16,0 0 1 0,0 0 0 0,-3 3 0 15,-3-1-20-15,9 1-4 0,-6-3-1 0,3 2 0 16,3-2-17-16,0 0-3 0,0 0-1 0,3 0 0 15,3-6-2-15,-6 1-1 0,3-1 0 0,3-2 0 16,0 0-1-16,0-3 0 0,-6-5 0 0,6 3 0 16,3-3-4-16,-3-3-2 0,3 1 0 0,-3-1 0 15,0-5-14-15,3 0 0 0,0-2 8 0,-3-1-8 16,-1-2 0-16,4-3 0 16,3 3 8-16,0-6-8 15,-3 3 0-15,0-2-12 16,0 2 3-1,0 0 0 1,0 0 1-16,0 0 0 16,-3 3 0-16,0 3 0 15,0-1 8-15,-3 3 0 0,0 0-9 0,0 5 9 0,-3 3-9 0,0 0 9 0,0 0-12 16,0 6 12-16,0 2-12 0,0 0 12 0,-3 5-12 0,3 0 12 0,-3 0 0 16,0 3 0-16,3 0 12 0,3 0-3 0,-3 2-9 0,3-2 12 15,-3 0-12-15,3 3 12 0,3-3-24 0,-3-3-4 0,5 3 0 0,1-6-1001 16</inkml:trace>
  <inkml:trace contextRef="#ctx0" brushRef="#br1" timeOffset="59196.0801">20975 9223 1335 0,'0'0'29'0,"-3"6"7"0,0 2 0 0,0 0 2 0,0 2-30 0,0-2-8 16,0 3 0-16,0-1 0 0,3 1 23 0,-3-1 3 15,0 1 1-15,0 0 0 0,0-1 33 0,-3 1 8 16,3-1 0-16,-3 1 1 0,6-3-5 0,-3 0 0 16,0 0-1-16,0-3 0 0,0 0-24 0,3-5-5 15,0 0-1-15,0 0 0 0,0 0-9 16,0 0-1-16,0 0-1 0,0 0 0 0,0 0-2 0,0 0 0 15,3-5 0-15,0 0 0 0,3 2-20 0,-3-5 0 16,0-2 0-16,0-1 0 0,0 0 0 0,0 1 0 16,6-3 0-16,0-1-8 0,0-2 8 0,-3 3 0 15,3 3 0-15,0-1-8 0,0 0 8 0,0 1 0 16,-3 5 0-16,0-3 0 0,-1 5 0 0,-5 3 0 16,0 0 0-16,0 0 0 0,0 0 0 0,0 0 0 15,6 11 10-15,0-1-10 0,-3 3 13 0,0 1-3 16,-3-1-1-16,3 3 0 0,-3 0-1 0,0 0 0 0,0-1 0 15,0 1 0-15,-3-3-8 0,3 1 12 16,-3-1-12-16,3 0 12 0,0-2-12 0,-3 2 0 0,3-2 0 16,0-3 8-1,0-8-92-15,0 0-20 0,0 0-3 0,0 0-499 0,0 0-100 16</inkml:trace>
  <inkml:trace contextRef="#ctx0" brushRef="#br1" timeOffset="59584.6819">21189 9163 1407 0,'0'0'31'0,"0"0"6"0,-3 10 2 0,0 3 1 0,0 1-32 0,0 1-8 0,3-1 0 0,-3-1 0 0,0 3 32 0,0 0 4 16,0 0 2-16,0-1 0 0,0-1 36 0,0 2 7 16,3-3 2-16,-2-3 0 0,-1 4-10 0,3-4-1 15,0-2-1-15,-3 0 0 0,3-3-25 0,0-5-5 16,0 0-1-16,0 0 0 0,0 0-17 0,0 0-4 15,0 0-1-15,8 0 0 0,-2-5-6 0,0 0 0 16,0-3-1-16,0 0 0 0,3-3-11 0,-3 1 0 16,3-4 9-16,0 4-9 0,-3-3 0 0,3 2 0 15,3 0 0-15,-3 1 0 0,6-3 0 0,0 2 0 16,-7 0 0-16,4 1 0 0,0-1 0 0,-6 6 0 16,0 0 0-16,3 2 0 0,-3 3-9 0,-6 0 9 15,0 0-10-15,6 5 10 0,0 3 0 0,-6 0 0 16,0 0 0-16,-3 5 0 0,6-2 0 0,-3 0 0 15,0 2 0-15,0 0 0 0,0 0 0 0,0-2 0 16,0 2 0-16,0 0 0 0,-6 1 0 0,3-4 0 0,9 1 0 16,0-6 0-16,-3 3-11 0,-3-8-5 0,0 0-2 15,6 5 0 1,3-5-126-16,-9 0-26 0,0 0-5 0,12-5-393 0,3 0-80 16</inkml:trace>
  <inkml:trace contextRef="#ctx0" brushRef="#br1" timeOffset="59769.9379">21543 9184 1342 0,'0'0'29'0,"0"0"7"16,0 0 0-16,0 0 3 0,3 5-31 0,-3 3-8 0,0 0 0 0,0 2 0 15,-3 4 92-15,0-1 18 0,3 0 3 0,-5 3 1 0,-1-3-36 0,3 3-7 16,0 3-2-16,0-1 0 0,0-2-29 0,0 3-7 16,3-6-1-16,0 3 0 15,0-3-21-15,0-3-11 0,3 1 10 0,0-6-10 16,0 1-90-16,-3-6-24 0,0 0-5 15,0 0-709-15</inkml:trace>
  <inkml:trace contextRef="#ctx0" brushRef="#br1" timeOffset="59910.7896">21651 9001 1584 0,'0'0'35'0,"0"0"7"0,0 0 2 0,0 0 0 0,0 0-36 0,0 0-8 16,0 0 0-16,0 0 0 0,0 0 30 0,0 0 4 0,0 0 1 0,6 5 0 15,-1 1-26-15,-5-6-9 0,9 8 0 0,-6 2-502 16,0-2-107-16</inkml:trace>
  <inkml:trace contextRef="#ctx0" brushRef="#br1" timeOffset="60540.1319">21740 9422 1490 0,'0'0'32'0,"0"0"8"0,0 0 0 0,0 0 3 0,0 0-35 0,0-8-8 0,0 3 0 0,3-3 0 15,-3-3 59-15,3 3 9 0,0-2 3 0,3-1 0 16,-3 0-22-16,3 1-4 0,0-3-1 0,3 2 0 0,-6 0-9 0,3 3-3 16,2 1 0-16,-2-1 0 0,0 2-6 0,0 4-2 15,0-4 0-15,-6 6 0 0,0 0-12 0,0 0-2 16,0 0-1-16,3 8 0 0,-3 0 15 0,0 0 2 15,0 0 1-15,-3 0 0 0,3 3-1 0,-3 2 0 16,3 0 0-16,0 0 0 0,-3 1-9 16,0-1-1-16,6 3-1 0,-3-3 0 0,0 0-7 0,3-2-8 15,3-1 11-15,0-2-11 0,0 0 0 0,3-3 0 16,-9-5 0-16,12 3 0 16,0 0-41-16,0-9-6 0,0 4-1 15,3-6 0-15,-1 3-124 0,4-1-26 0,-3-4-5 0,0-1-1 16,0-5-41-16,0 3-9 0,-3 0-2 0,0 0 0 15,3-1 148-15,-7-2 30 0,4 1 6 0,-3-1 0 16,0 0 116-16,-3 3 24 0,3-1 4 0,-6-2 0 0,0 3 88 16,-3 0 18-16,0 5 3 0,0-2 1 0,-3-1-62 15,-3 3-13-15,0 5-3 0,0-2 0 0,0 2-10 0,-3 1-2 0,0 2-1 16,3 5 0-16,-2 0-38 0,-1 3-7 0,3-2-2 16,0 2 0-16,0 2-13 0,0 1-3 0,0-1-1 15,3 1 0-15,0-1-14 0,0-2-2 0,6 3-1 16,-3-3 0-16,3 0 0 0,0 2 0 0,0-2 0 0,3 0 0 15,0 0-26-15,0 0-6 0,0 0-1 0,3 0 0 16,-3 0-5 0,2 0 0-16,1 0-1 0,-3 2 0 0,0 1-8 15,-3 2-2-15,3 0 0 0,-3 1 0 0,0 4 15 0,-3 1 2 16,-3-1 1-16,-3 3 0 0,0-2 49 0,0-1 11 0,-3 1 1 0,3 0 1 16,-5-1 30-16,2 1 5 0,-3-1 2 0,0 1 0 15,-3-4 3-15,3-1 1 0,-6 2 0 0,6-3 0 0,-3-3-23 16,0 4-5-16,1-4-1 0,-1 1 0 0,3-3-31 15,0-3-6-15,0 0-2 0,-3-2 0 16,3 0-74-16,3-3-16 0,3-6-2 16,-9 4-1096-16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4:04.49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 10668 1213 0,'-6'34'26'0,"6"-26"6"0,0-8 0 0,0 0 4 0,0 0-36 0,-3-5 0 16,0-3 0-16,3 0 0 0,0 0 92 0,-6-2 12 15,6 2 3-15,0-3 0 0,0-2-14 0,0 5-2 16,0-3-1-16,0 3 0 0,0-2-12 0,0 2-2 16,0 0-1-16,0 5 0 0,0-2-16 0,0 5-3 15,0 0-1-15,0 0 0 0,0 0-32 0,0 0-7 16,6 8 0-16,-6 3-1 0,0-1-15 0,6 3 0 0,-6 6 0 16,6 2 0-16,-6 0 13 0,0 3-3 0,3 3-1 15,-3-6 0-15,0 0 10 0,6 0 1 16,-6 5 1-16,3-2 0 0,0-3 10 0,3 3 1 0,-6-3 1 0,9 3 0 15,-6-5-9-15,3-3-3 0,6-6 0 0,-3-2 0 16,3-3-5-16,0-7 0 0,0-3-1 0,2-6 0 16,7-8 11-16,3-7 2 0,6-8 1 0,-3-9 0 15,5-2-13-15,1-8-2 0,3-8-1 0,6-7 0 16,-7-6-13-16,10 0 0 0,-3 5 0 0,8 0-872 16,-5 3-179-16</inkml:trace>
  <inkml:trace contextRef="#ctx0" brushRef="#br1" timeOffset="27791.8959">14331 4723 1069 0,'0'0'23'0,"0"0"5"0,0 0 0 0,0 0 4 0,0 0-32 0,-3 5 0 0,3-5 0 0,0 0 0 16,0 0 75-16,-3 5 9 0,0 3 1 0,3-8 1 15,0 6-13-15,0-6-2 0,0 8-1 0,3-3 0 16,-3 0-13-16,3 0-2 0,0 1-1 0,3-1 0 15,0 0-12-15,0-2-2 0,-6-3-1 0,6 3 0 16,3-3-2-16,3 0 0 0,-3 0 0 0,3-3 0 16,-3 0-10-16,3 3-3 0,-7-5 0 0,4 2 0 15,3-2-4-15,0-3 0 0,0 3-1 0,0 0 0 16,-3-3-6-16,0 0-1 0,-3 0 0 0,3 0 0 16,0-3-2-16,-3-2-1 0,3 0 0 0,0 0 0 15,-1-1-9-15,-2 1 12 0,0 3-12 0,0-6 12 16,0 0-12-16,-3 3 0 0,0-1 0 0,0-2 8 15,3 3-8-15,-3 0 0 0,0 2-12 0,-3-2 12 16,0 3 0-16,0 2 0 0,0-3 0 0,0 3 0 16,-3 0 0-16,0 0-9 0,0 3 9 0,3 5 0 15,-6-3-14-15,3 3 4 0,0 0 1 0,-3 3 0 0,0 5-11 16,0-3-3-16,0 3 0 0,-2 0 0 0,2 3 3 16,-3 2 0-16,3 0 0 0,0 0 0 0,0 1 20 15,3 1 10-15,0 1-1 0,-3 3 0 0,3-6-9 16,3 6-17-16,0-1 4 0,-3 1 1 0,6-1 12 15,-3-2 0-15,3 0 0 0,0-3 0 0,3 3 24 16,-3-3 5-16,3-2 1 0,3-1 0 0,0-2-15 0,0-2-3 16,-1 2-1-16,1-3 0 0,3 0 5 0,0-2 0 15,0-3 1-15,-3 0 0 0,3 0 9 0,3 0 2 16,0-6 0-16,-3 1 0 0,0 3-5 0,-1-6-1 16,4 0 0-16,0-3 0 0,-3-2-10 0,6 0-1 15,-3-3-1-15,0-3 0 0,3-2-10 0,-4 0 0 0,1-3 0 16,0 0 8-16,0 0 4 0,-3-2 0 0,-3 0 0 15,3-1 0-15,-3 1-12 0,3-1 0 0,0 1 0 0,-3-1 0 16,-1-2 0-16,-2 0-11 0,3 0 11 0,-3 0-12 16,-3-3-10-16,3 3-2 0,-3 0-1 0,0 2 0 31,-3 1-3-31,0 5 0 0,0-3 0 0,0 3 0 0,0 5 13 0,0 0 3 0,-3 5 0 0,3 4 0 16,-3 1 1-16,3 6 1 0,0 0 0 0,-6 3 0 15,0 5-25 1,0 0-5-16,-3 5 0 0,1 6-1 0,-1-1 21 0,0 6 4 0,3 2 0 0,0 3 1 15,0 1 15-15,0 4-12 0,3 0 12 0,-3 3-12 16,3 3 12-16,-3 2 0 0,0 3 0 0,-3 0 0 16,3 0 13-16,0 3-1 0,0 2 0 0,0-5 0 15,3 0 5-15,-3-5 1 0,3 2 0 0,0-5 0 16,0 0-3-16,0-2-1 0,3-4 0 0,0 1 0 16,0-3-2-16,0-2-1 0,3-3 0 0,-3-1 0 15,3-4-11-15,0-3 12 0,0-3-12 0,3-5 12 0,-3 0-12 16,0-3 0-16,-3-5 0 0,3 0-685 15,3-5-139-15</inkml:trace>
  <inkml:trace contextRef="#ctx0" brushRef="#br1" timeOffset="28226.6846">14849 4638 1608 0,'0'0'45'0,"0"0"11"0,0 0-44 0,0 0-12 0,6 8 0 0,-6-8 0 16,9 5 64-16,-9-5 10 0,0 0 2 0,12 6 1 16,0-4-3-16,3-2-1 0,-3-2 0 0,3-1 0 15,-1-5-22-15,4 0-5 0,0 0-1 0,0-5 0 16,0 0-21-16,-3-3-5 0,3-3-1 0,-7 3 0 16,4-2-7-16,0-1-2 0,-3-4 0 0,3 1 0 15,-6-1-9-15,3-4 12 0,-6 3-12 0,3-2 12 16,0-1-12-16,-3-2 0 0,3 0 9 0,-6-2-9 15,0-1 0-15,-1 3 0 0,-2 2 0 0,0 3 0 16,0 3 0-16,-2 3 0 0,2-1 0 0,-3 3-8 16,0 3 8-16,3 0 0 0,-3 5-9 0,0 3 9 15,3 5-11-15,0 0 3 0,0 0 0 0,-6 5 0 16,3 3-4-16,-3 5 0 0,3 6 0 0,-3-1 0 16,6 6 12-16,-6 5-12 0,0 0 12 0,0 0-12 15,3 6 12-15,-3 2 0 0,0-3 0 0,-3 6-8 0,0-3 8 16,3 2 0-16,-3 6 10 0,0-2-10 0,0 2 24 15,1-6 0-15,-1 4-1 0,0-4 0 0,3-1 1 16,3-1 1-16,-3-3 0 0,3-2 0 0,3-3-13 16,0-3-2-16,-3-5-1 0,6 1 0 0,3-7-9 0,-3 1-17 15,3-8 4-15,0 0-1078 16</inkml:trace>
  <inkml:trace contextRef="#ctx0" brushRef="#br1" timeOffset="28958.314">15117 4667 1378 0,'0'0'30'0,"0"0"6"0,0 0 2 0,0 0 2 0,0 0-32 0,0 0-8 0,0 0 0 0,0 0 0 16,0 0 64-16,0 0 12 0,6 3 3 0,0 2 0 16,0-5-1-16,3 3 0 0,-3-6 0 0,6 3 0 15,-3 0-23-15,0-2-5 0,2 2-1 0,-2-6 0 16,3 1-9-16,0 0-1 0,0-3-1 0,3 2 0 16,-3-4-22-16,3-1-5 0,-6 1-1 0,3-1 0 15,0 1 2-15,-4-4 1 0,-2 4 0 0,3-1 0 16,-3-2-3-16,0 0-1 0,-3 2 0 0,0-2 0 15,0 2-9-15,-3 1 8 0,0 2-8 0,3 0 8 16,-6 0-8-16,0 3 0 0,0-1 0 0,3 6 8 16,0 0-8-16,-6-2 0 15,0 2-12-15,-3 2 12 0,3 1 0 0,-3 2 0 0,4 1 0 0,-1 1 0 16,0 4 0-16,0 0 0 0,0 2 0 0,3 0-11 16,-3 0 11-16,0 3 0 0,6 0-9 0,-3 3 9 15,3-6 0-15,3 3 0 0,-3 0 0 0,3-1 0 16,-3 4 0-16,3-3 0 0,3 0 0 0,0-3 0 0,3 0 0 15,0-2 0-15,-1-1 0 0,1 1 0 0,3-6 0 16,0 1 0-16,-3-4 0 0,6 1 0 16,0-3-141-16,3-3-24 0,0-2-5 0,-3 0-707 15</inkml:trace>
  <inkml:trace contextRef="#ctx0" brushRef="#br1" timeOffset="29310.1334">15680 4527 1576 0,'0'0'35'0,"0"0"7"0,0 0 2 0,-3-3 0 0,-3-2-36 0,3 0-8 0,-3 2 0 0,0-2 0 16,3 0 92-16,-3 2 16 0,0 0 3 0,0 1 1 16,0-4-31-16,0 4-5 0,0-4-2 0,-3 4 0 15,3-1-30-15,0 3-5 0,-3-3-2 0,3 1 0 16,-3 2-20-16,1 2-4 0,-1-2-1 0,0 3 0 15,3 2-12-15,-3 1 0 0,0-1 0 0,0 3 0 16,0 3 0-16,0-1-8 0,3 3 8 0,0 1 0 16,0-1-9-16,0 3 9 0,3 0 0 0,0-1-9 15,3 1 9-15,0 3 0 0,3-3 0 0,0 2 0 16,3-5 0-16,0 6 0 0,3-6 0 0,3 0 0 16,-3 1 0-16,3-6 0 0,3 2 0 0,-3-5 0 15,2 1 0-15,1-4 0 0,0 1 9 0,0-3-9 16,0 0 0-16,0-3 0 0,0 1-15 0,0-6 5 15,0 0-38-15,-1-5-7 0,1-3-1 16,0 0-615-16,-3-3-122 0</inkml:trace>
  <inkml:trace contextRef="#ctx0" brushRef="#br1" timeOffset="29576.2903">15843 4186 1411 0,'0'0'31'0,"0"0"6"0,0 0 2 0,0 0 1 0,0 0-32 0,0 10-8 0,0-2 0 0,3 3 0 16,0-1 74-16,-3 4 14 0,-3-1 2 0,0 0 1 16,3 0-13-16,0 6-2 0,-3-3-1 0,0 0 0 15,-3 5-23-15,6-3-5 0,-3 3-1 0,0 3 0 16,-2-3-12-16,5 1-2 0,-3 1-1 0,3-1 0 16,0 1-31-16,0 1 0 0,0-3 0 0,0 1 0 15,-3-4 0-15,3 3 0 0,3 0 0 0,-3 1 0 16,0-4 8-16,0-2-8 0,-3-3 0 0,3 0 0 15,3 1 0-15,-3-4-13 0,0 1 1 0,0-3 0 16,0-8-139 0,0 0-27-16,0 0-6 0,0 0-631 0</inkml:trace>
  <inkml:trace contextRef="#ctx0" brushRef="#br1" timeOffset="29907.763">15703 4561 1310 0,'0'0'37'0,"0"0"8"0,0 0-36 0,0 0-9 0,0 0 0 0,0 0 0 0,0 0 72 0,0 0 12 15,0 0 2-15,0 0 1 0,0 0-27 0,0 0-6 16,6-2-1-16,3-1 0 0,0 0-17 0,0 1-3 16,0-1-1-16,0 1 0 0,0 2-17 0,3-3-4 15,-3 3-1-15,3-3 0 0,0 3-10 0,0 0 12 16,-1 3-12-16,-2 0 12 0,6-3-12 0,-6 0 0 15,0 5 0-15,0-3 0 0,3 4 0 0,-3-1 0 16,-3 0 0-16,0 3 0 0,0-2 8 0,3 4-8 0,-6 1 0 16,0-3 8-16,0 2 4 0,0 1 0 15,0 2 0-15,-1 0 0 0,1 1 1 0,-3-1 1 0,3 3 0 16,0-6 0-16,-3 1-4 0,3-1-1 0,-3 1 0 16,0 0 0-16,0-6-9 0,0-5 0 0,0 0 9 0,0 0-9 31,0 0-91-31,0 0-22 0,0 0-5 0,-3-5-1 0</inkml:trace>
  <inkml:trace contextRef="#ctx0" brushRef="#br1" timeOffset="30017.6882">16007 4389 234 0,'0'0'0'0,"0"0"14"0</inkml:trace>
  <inkml:trace contextRef="#ctx0" brushRef="#br1" timeOffset="30630.2595">16025 4469 1234 0,'0'0'27'0,"0"0"5"0,3 5 2 0,-3 6 2 0,0-3-36 0,0 0 0 0,3 2 0 0,0 3 0 16,0 1 86-16,0-1 10 0,-3 0 3 0,3 3 0 16,3 0-24-16,0-3-5 0,0 3-1 0,-3 0 0 15,0 0-13-15,3-6-4 0,-1 3 0 16,1-2 0-16,-3 0-19 0,3-3-4 0,0 0-1 16,-3-3 0-16,3 3 7 0,-3-6 1 0,-3-2 0 15,6 6 0-15,-6-6-8 0,0 0-2 0,6-3 0 0,0 0 0 16,-3-2 9-16,0 0 1 0,0-3 1 0,0 0 0 15,-3-5-22-15,3 2-5 0,-3-2-1 0,0 0 0 16,0-1-9-16,0 1 0 0,0 0 9 0,0 0-9 16,-3 0 0-16,3-1 0 0,0 4 0 0,0 2 8 15,0 8-8-15,0-6 0 0,0 6 0 0,0 0-8 16,0 0 8-16,0 0 0 0,0 0 0 0,0 0 0 16,6 3-12-16,0 5 4 0,3 0 0 0,0 0 0 15,0-3 8-15,-3 1 0 0,3 1 0 0,-1-1 0 16,1-1 0-16,3-2 0 0,-3-1 0 0,0 1 0 15,-9-3 0-15,9 0 0 0,6 0 0 0,-3 0 0 16,-3-5-18-16,3-1-2 0,-6-2 0 0,3 1 0 16,3-4 4-16,-7 0 0 0,1 1 0 0,0-3 0 0,-3 2 1 15,3 0 1-15,-6 1 0 0,0-1 0 0,-3 1 14 16,0 2 0-16,3 0 0 0,-3 0 0 0,-3 3 0 0,3-1 0 16,-3 4 0-16,6 2 0 0,-5 2-10 0,-1 4 10 15,-3-1-10-15,6 3 10 0,0 2-18 0,0 1 2 16,-6 5 1-16,6 0 0 0,3 0 15 0,0-1 0 15,0-1 0-15,0 2-9 0,3-1 20 0,0 1 4 16,3 5 1-16,0-5 0 0,-3 0-16 0,6-3 0 16,0 1 0-16,2-4 0 0,-5-2 11 0,6 0-11 15,-3-3 12-15,3 1-12 0,3-6 0 0,-3 0 0 0,0-6-15 16,0 1 5 0,0-5-154-16,3-4-32 0,-7-4-5 0,4-1-2 0</inkml:trace>
  <inkml:trace contextRef="#ctx0" brushRef="#br1" timeOffset="30885.6934">16590 4083 1444 0,'0'0'40'0,"0"0"11"0,0 0-41 0,0 0-10 0,0 0 0 0,-3 0 0 16,-2 5 71-16,5 0 12 0,-3 6 2 0,0-3 1 16,0 2 2-16,0 1 1 0,3 5 0 0,-3 2 0 15,3 1-39-15,-3 5-8 0,0-3-2 0,3 3 0 16,0 2-1-16,0 0-1 0,0 4 0 0,-3-1 0 15,3 0-13-15,0 2-2 0,-3 1-1 0,0 0 0 16,0-3-10-16,3 3-3 0,0-3 0 0,0 0 0 16,-3-5 7-16,6 0 2 0,0-6 0 0,0 1 0 0,-3-1-18 15,3-2 0-15,0-5 8 0,0-1-8 16,0-4-40-16,-3-6-11 16,0 0-2-16,6 2-1 0,0-4-168 0,-1-1-34 0,-2-5-6 15</inkml:trace>
  <inkml:trace contextRef="#ctx0" brushRef="#br1" timeOffset="31232.0953">16671 4569 1418 0,'12'8'31'0,"-12"-8"6"0,-3 6 2 0,0 4 1 0,3-2-32 0,-6 0-8 0,3 3 0 0,3-1 0 15,3 3 144-15,-3 1 26 0,-3-4 6 0,0 3 0 16,0 1-80-16,3-4-16 0,6 1-3 0,-3-1-1 16,0-2-35-16,3 0-7 0,3 0-2 0,3-2 0 15,-4-1-11-15,-8-5-2 0,0 0-1 0,12 0 0 16,9-3-6-16,-9 1-2 0,-6-6 0 0,3 0 0 15,3-3-10-15,0 1 8 0,0-4-8 0,-3 1 8 16,-3 2-8-16,3-2-17 0,2-3 4 0,-2 6 1 16,-9-1 3-16,6 3 1 0,3 0 0 0,0 0 0 15,-3 0 8-15,-3 3 0 0,3 0 0 0,0 0 0 16,3 2 0-16,-9 3 0 0,0 0 0 0,6 5 0 31,6 1-25-31,-9 1-3 0,3 4-1 0,-3 5 0 0,0 0 17 0,0 0 12 0,0 5-13 16,-3 0 5-16,-3 3 8 0,0 0-8 0,3 2 8 0,-3 3-8 15,0 0 8-15,-3 3 9 0,0-3-1 0,3 6-8 16,-3 2 17-16,-3 0-3 0,0 0-1 0,3-3 0 16,0 0 5-16,-6-2 1 0,-3 0 0 0,6-6 0 0,6 1-10 15,0-3-1-15,-5-3-8 0,2-5-735 16,-3-3-153-16</inkml:trace>
  <inkml:trace contextRef="#ctx0" brushRef="#br1" timeOffset="32192.7699">17713 4662 1796 0,'0'0'40'0,"0"0"8"0,-3-5 1 0,3 2 1 0,3-2-40 0,-6-1-10 0,-6-1 0 0,6 1 0 16,6-4 64-16,-3 2 10 0,-3 0 2 0,0 0 1 15,0-3-14-15,3 1-3 0,-6-1-1 0,0-2 0 16,-6 2-28-16,6 1-6 0,6-1-1 0,-3 1 0 16,-6-1-12-16,3 3-2 0,3 0-1 0,-3 0 0 15,0 0-9-15,0 3 0 0,-3 2 9 0,3 1-9 16,3 2 0-16,-3 2 0 0,-2 1 0 0,2 2 0 16,3 3-10-16,-3 0 10 0,-3 3-12 0,6 5 12 15,0 5-19-15,0-3 3 0,3 3 1 0,-3 1 0 16,0 1 15-16,0-1 0 0,6 1-10 0,3-2 10 15,0 1 0-15,3-4 0 0,0 1 0 0,3-6 0 16,-4 0 0-16,4-5 0 0,-6 0-11 0,3 0 11 16,6-5 0-16,-3-3 0 0,-12 0 0 0,9-3 0 15,3-2 13-15,-3-6-1 0,0 1-1 0,-3-6 0 16,0 0 1-16,0-5 1 0,6-1 0 0,-4-1 0 16,-2-4-13-16,3-2 0 0,6-3 0 0,-6 1 0 15,3-1 0-15,-6-3 0 0,3 6 0 0,0 0 0 0,0-3 0 16,-3 3 0-16,-3 0 0 0,3 3 0 0,0 2 0 15,-3 0 0-15,-3 3 0 0,-3 2 0 0,3 6 0 16,3 0 0-16,-3 2 0 0,0 3 0 0,-3 3 0 16,3 5-10-16,0 0 10 0,0 0-12 0,0 0-1 0,0 0-1 15,-3 13 0-15,0 3 0 0,3 0 6 0,-3 5 8 16,0-2-13-16,3 2 5 0,0 3 8 0,-3 2 0 16,-3 1-9-16,3 2 9 0,0-3 0 0,3 3 0 0,-6-2-9 15,3 2 9-15,-3 0 0 0,3-2 0 16,3-1 0-16,0-2 0 15,-6 0 0-15,9-1 8 0,3-4-8 0,0-6 0 16,-3 0-54-16,3-5-17 0,-3-2-3 0,6-1-563 0,0-2-113 0</inkml:trace>
  <inkml:trace contextRef="#ctx0" brushRef="#br1" timeOffset="32509.7971">17978 4490 1702 0,'0'0'37'0,"0"0"8"0,0 0 2 0,-6 3 1 0,3 2-38 0,-3-2-10 0,0 5 0 0,0-1 0 16,0 1 44-16,0 0 8 0,3 0 0 0,0 5 1 16,-3-2-11-16,3 2-2 0,0 3-1 0,0-3 0 15,3 3-17-15,0 0-3 0,0-3-1 0,3 3 0 16,0-3-6-16,3 1 0 0,-3-1-1 0,3-2 0 16,0-1 1-16,0-2 1 0,3 0 0 0,-3-3 0 15,3 1 0-15,-1-1 0 0,-2-5 0 0,3 0 0 0,-3-3 2 16,0 1 0-16,3-6 0 0,0 2 0 0,-3-2 9 0,0 0 3 15,0-5 0-15,-3 0 0 0,3-3-6 0,-3 0-1 16,0 3 0-16,-3-3 0 0,0 0-4 0,-3 3 0 16,0-3-1-16,-3 3 0 0,0 0-5 0,0 5-1 15,3-3 0-15,-3 1 0 0,0 2-9 0,0 2 0 16,0-2 9-16,3 3-9 0,-3 3-9 0,3-4-7 16,0 1 0-16,3 5-730 15,0 0-146-15</inkml:trace>
  <inkml:trace contextRef="#ctx0" brushRef="#br1" timeOffset="32979.3109">18159 4577 1206 0,'9'3'26'0,"-6"0"6"0,-3 2 0 0,3 0 3 0,0-2-35 0,0 2 0 0,0 0 0 0,0-2 0 0,0 2 88 0,6-2 10 16,-6 2 2-16,6-5 1 0,-3 6-12 0,3-6-2 16,-3 0-1-16,2 0 0 0,1-3-18 0,0 3-4 15,-3-3-1-15,6-2 0 0,-3 0-17 0,-3-3-3 16,3 0-1-16,-6-3 0 0,3 1-16 0,-3-1-3 15,0 3-1-15,0-2 0 0,0-1-10 0,-3 0-3 16,0 6 0-16,-3-3 0 0,0 0 3 0,-3 0 0 16,3 3 0-16,-3 0 0 0,0 2-2 0,0 3 0 15,-3-3 0-15,0 3 0 0,0 3-10 0,0 0 0 16,0 2 0-16,3 0 0 0,-2 3 0 0,-1 0 0 16,0 0 0-16,3 3 0 0,0-3 0 15,0 5-14-15,0-3 5 0,3 6 1 0,-3-2-6 0,6-1-1 16,0 0 0-16,0 3 0 0,0 0 15 0,0 0 16 0,3-3-3 15,3 0-1-15,0 0-12 0,0-2 0 0,0 2 8 16,3-2-8-16,0-3 0 0,2 0 0 0,-2-3 0 16,3 0 0-1,0 0-60-15,3-2-16 0,-3 0-2 0,3-3-589 0,-3-3-117 16</inkml:trace>
  <inkml:trace contextRef="#ctx0" brushRef="#br1" timeOffset="33300.4851">18567 4461 1265 0,'0'0'36'0,"0"0"8"0,-6 0-36 0,-6 0-8 0,0-3 0 0,3 1 0 15,0 2 92-15,0 0 16 0,-3 0 3 0,1 2 1 16,5 1-24-16,-3 0-4 0,0 2 0 0,6 0-1 0,3-5-45 0,-6 5-9 16,3 1-1-16,3 2-1 15,-3-3-27-15,3 3 0 0,3-3 0 0,0 3 0 0,0 0-19 16,3 0 1-16,3 3 0 0,0-4 0 0,-1 1 1 15,4 0 0-15,0 0 0 0,0 0 0 0,-3 3 6 0,0-1 2 16,-3 1 0-16,0 0 0 0,3-1 9 0,-3 1 0 16,-3 2 0-16,-3 0 0 0,3 0 10 0,-3 1 4 15,-6-1 1-15,3 0 0 0,-3-5 31 0,0 3 6 16,0-3 2-16,-3 0 0 0,0-1 14 0,0-4 2 16,-3 2 1-16,0-5 0 0,1 0-11 0,2 0-3 15,-3-2 0-15,0-1 0 0,0-5-10 0,0 3-3 16,-3-3 0-16,6 0 0 15,3-3-112-15,-3 1-22 0,3-3-5 0,0-1-1017 16</inkml:trace>
  <inkml:trace contextRef="#ctx0" brushRef="#br1" timeOffset="34264.7202">19118 4477 1105 0,'0'0'24'0,"3"5"4"0,-6 0 2 0,3 3 2 0,-3 0-32 0,3 0 0 16,0 3 0-16,-3-1 0 0,0 4 32 0,3-1 0 16,-3-3 0-16,0 1 0 0,3 0 52 0,-3-1 9 15,3 1 3-15,0-1 0 0,0-2-29 0,0-2-6 16,-3-1-1-16,3-5 0 0,0 0-5 0,0 8-2 15,0-8 0-15,0 0 0 0,0 0-3 0,0 0-1 16,0 0 0-16,-3 0 0 0,-3-6-8 0,6 6-1 0,0-7-1 16,0 1 0-16,-6-2-19 0,6-2-3 0,3-4-1 0,0 1 0 15,3 0 0-15,-3-3 0 0,3 0 0 16,0 0 0-16,3-2 4 0,-4 2 0 0,4 0 0 0,3 0 0 16,0 0-20-16,-3 3-16 0,3 0 4 15,-3 5 0-15,0-3 12 0,3 6-11 0,-3 0 11 0,-3 0-10 16,-6 5 10-16,12 0-8 0,-3 2 8 0,2 1-8 15,-2 5-3-15,0 0 0 0,-3 0 0 0,0 2 0 16,3 3-1-16,-6 3-1 0,0-2 0 0,0 1 0 16,0 4 4-16,-3 2 1 0,3-2 0 0,-3-1 0 15,3-2 8-15,-3 3-8 0,0-6 8 0,0 3-8 16,0-3-12-16,0-3-1 0,3 4-1 0,0-6 0 16,-3-3-138-16,0-5-28 15,6 5-6-15</inkml:trace>
  <inkml:trace contextRef="#ctx0" brushRef="#br1" timeOffset="34548.2809">19555 4416 1490 0,'0'0'32'0,"-6"-3"8"0,0 1 0 0,6 2 3 0,0 0-35 16,-9 0-8-16,0 0 0 0,9 0 0 0,-9 2 54 0,-3 6 9 16,1-3 1-16,-1 6 1 0,0 0-27 0,0-3-6 15,3 2 0-15,0 3-1 0,3 1-1 0,0 2 0 16,3-3 0-16,0 3 0 0,0-1-10 0,0-1-1 15,3-1-1-15,3 0 0 0,-3 0 4 0,6-2 1 16,0 0 0-16,0-3 0 0,-6-8-1 0,6 7 0 0,0 1 0 16,6-2 0-16,3-4-3 0,-6 1-1 0,-9-3 0 15,12-5 0-15,-1 2 8 0,-2-5 2 0,3 0 0 16,-12 8 0-16,0 0-8 0,9-16 0 0,0 6-1 16,0-1 0-16,-6 1-9 0,0-4-2 0,0 6 0 0,-3-2 0 15,0-1-8-15,-3 1 0 0,-3 2-12 0,6-3 12 16,0-2-144-1,-6 0-22-15,0 2-4 0</inkml:trace>
  <inkml:trace contextRef="#ctx0" brushRef="#br1" timeOffset="34783.8338">19737 4117 1270 0,'0'3'28'0,"0"-3"5"0,0 0 2 0,0 5 1 0,0 3-28 0,0 2-8 15,0 1 0-15,3 2 0 0,-3 0 87 0,-3-2 16 16,3 5 3-16,-3 2 1 0,3 1-14 0,-3 2-2 16,3 0-1-16,0 0 0 0,-3 3-38 0,3 0-7 15,-3-3-1-15,0 3-1 0,0 0-22 0,0 0-4 16,0-1-1-16,0 1 0 0,-3 3-16 0,3-3 10 16,3-3-10-16,-3-3 8 0,0 1-17 0,0-3-4 15,0-3-1-15,0 0 0 16,3-2-107-16,-3-1-22 0,0-4-4 0</inkml:trace>
  <inkml:trace contextRef="#ctx0" brushRef="#br1" timeOffset="35495.8081">19621 4395 1648 0,'0'0'36'0,"0"0"8"0,0 0 2 0,0 0 0 0,11 2-37 0,-2 1-9 0,0 2 0 16,-9-5 0-16,9 3 56 0,3 0 10 0,3-1 2 0,-3-2 0 15,3 3-15-15,-3-3-2 0,3 0-1 0,0-3 0 16,-1 3-26-16,-2-5-6 0,6 0-1 0,-3-1 0 16,-3-2-5-16,3-2 0 0,-3-1-1 0,3-5 0 15,-3 1-2-15,2-1 0 0,1-3 0 0,-3 1 0 16,-3-4-9-16,0 1-11 0,3 0 3 0,-9 3 0 16,0-4-1-16,0 7 0 0,0-4 0 0,0 6 0 15,0-3 0-15,-6 5 0 0,0 1 0 0,3 2 0 16,3 0-6-16,-3 3-1 0,-3 5 0 0,3 0 0 15,0 0-22 1,0 5-5-16,-6 3-1 0,3 2 0 0,0 4 20 0,0-1 3 0,0 0 1 0,3 6 0 16,-3 2 4-16,0 0 2 0,-3 3 0 0,-3 2 0 0,3-2 14 15,0 2-9-15,0-2 9 0,0 0-8 0,-3-3 8 0,3 0 0 16,1 1 0-16,-1 1-8 0,0-4 8 0,3-1 8 16,0 1-8-16,0-3 11 0,0-3 13 0,3 3 4 15,-3-5 0-15,3-4 0 0,0-7 1 0,0 8 1 16,0-8 0-16,0 0 0 0,0 0 3 0,0 0 1 15,0 0 0-15,0 0 0 0,6-8-6 0,0 1 0 16,3-4-1-16,-3 0 0 0,-1-2-27 0,1 0 0 16,6 0 0-16,0 2 0 0,0-2-12 0,-3 2 1 0,-3 1 1 15,0 2 0-15,0 2-7 0,0 1-2 16,0 0 0-16,-3 2 0 16,0-2-12-16,0 5-2 0,-3 0-1 0,0 0 0 15,0 0-2-15,9 5 0 0,-3 1 0 0,0 1 0 0,0 1 24 0,0 3 12 0,-1 0-12 16,1-1 12-16,3 1 0 0,-3-1-8 0,0 1 8 0,0 0 0 15,0-1 0-15,3 1 9 0,-3-3-1 0,0 2 0 16,-3-5-8-16,6 3 0 0,0-2 0 0,-9-6 0 16,0 0 8-16,9 0 0 0,3-3 0 0,-3 0 0 15,-3-2-8-15,2-3 0 0,-2-2 9 0,3-1-9 16,-3-2-134 0,0 0-31-16,3-3-7 0,-3 2 0 0,3-1 1 0,-3 1 1 15,-3 1 0-15,3 5 0 0,0-2 107 0,-3 2 22 16,0 2 4-16,-3 6 1 0,0 0 163 0,0 0 33 0,0 0 6 0,0 0 2 15,-3 8-70-15,3 0-14 0,-3 3-2 0,0-1-1 16,3 1-13-16,-3 0-4 0,-3-1 0 0,6 1 0 0,-3-1-12 16,3 1-2-16,-3 0-1 0,3-11 0 0,0 0-22 0,0 7-5 15,0-7-1-15,0 0 0 0,0 0-21 0,0 0 0 16,0 0 0-16,0 0-564 16,3-10-106-16</inkml:trace>
  <inkml:trace contextRef="#ctx0" brushRef="#br1" timeOffset="36213.9639">20299 4593 1220 0,'-3'13'27'0,"0"-7"5"0,0-1 2 0,3-5 0 0,0 0-34 0,-3 5 0 0,3-5 0 0,0 0 0 16,0 0 104-16,0 0 13 0,-3-5 3 0,0-3 1 15,3 0-37-15,0 0-8 0,0-2-2 0,3-1 0 16,0-2-50-16,0 0-9 0,3 2-3 0,-3-2 0 16,3 0-12-16,-3-3 0 0,3 2 8 0,0 4-8 15,-3-3 8-15,3 5 0 0,0-3-8 0,-3 6 12 16,0-3 4-16,0 5 0 0,-3 3 0 0,6-2 0 15,-6 2-4-15,0 0 0 0,0 0 0 0,0 0 0 0,0 0 7 16,3 5 1-16,0 3 0 0,0 0 0 0,3 2-4 16,-6 1-1-16,3-1 0 0,-3 1 0 0,3 0 0 15,-3 2 0-15,6-5 0 0,-3 2 0 0,-3 4-15 0,3-6 0 16,3-1 8-16,2-1-8 0,1 2 8 16,0-3-8-16,-3 0 11 0,3 1-11 0,3-1 11 0,-3-5-11 15,0 0 10-15,-9 0-10 0,15-3 0 0,0 1-12 16,0-4 1-16,-3-2 0 15,-1 0-34-15,1-2-7 0,3 2-2 0,0-3 0 16,-3 1 6-16,0-1 0 0,-3-2 1 0,3 2 0 16,-3 1 27-16,0-1 6 0,-3-2 1 0,0 0 0 0,-1 5 13 0,-2-3 10 15,-3 3-2-15,-3 0 0 0,3 0-8 0,-3 3 10 16,1 0-10-16,-4 2 10 0,-3 1 3 0,3 2 1 0,0 0 0 16,0 2 0-16,-6 3-5 0,3 1-1 0,0-1 0 15,0 6 0-15,0-3 6 0,0-1 1 0,0 4 0 0,3 0 0 16,3-1 1-16,0 3 1 0,0-5 0 0,0 6 0 15,6-6-17-15,0 5 0 0,-3-3 0 0,3 4 0 16,3-1 0-16,3-3 0 0,-3 4 0 0,3 2 0 16,-3-3 0-16,3 0-9 0,0 0 1 0,0 3 0 15,-3 0-4-15,0-3-1 0,0 3 0 0,0 0 0 16,-3-3 5-16,-3 0 8 0,-3 3-13 0,0-2 5 16,3 1 23-16,-3-1 5 0,-3 1 0 0,-3-1 1 15,0 2 41-15,0-3 8 0,-3 0 2 0,-3 0 0 16,0-2-1-16,0-1 0 0,-2 1 0 0,-1 0 0 15,0-3-23-15,3-1-4 0,3-1 0 0,-3-4-1 16,3 1-27-16,0-3-6 0,3 0-1 0,3-3 0 16,-2 1-76-16,2-4-15 0,3 1-3 15,3-5-1071-15</inkml:trace>
  <inkml:trace contextRef="#ctx0" brushRef="#br1" timeOffset="58747.0438">14775 7840 972 0,'0'0'21'0,"0"0"5"0,0 0 1 0,0 0 0 0,0 0-27 0,0 0 0 16,0 0 0-16,0 0 0 0,0 0 67 0,0 0 8 15,0 0 1-15,0 0 1 0,0 0-11 0,0-3-2 16,0-2-1-16,-3-1 0 0,0 1-16 0,0 0-3 15,3 0-1-15,-3-1 0 0,0-2-15 0,0 3-4 16,0 0 0-16,0-1 0 0,3 1-24 0,-6 2 0 16,3-2 8-16,-3 5-8 0,3 0 0 0,-3 0 0 0,0-2 0 0,0 2 0 15,0 2 0-15,0 3 0 0,-3 3-10 16,3-2 10-16,-3 2-12 0,4 0 12 0,-4 0-13 0,3 2 5 16,-3 1 8-16,3 2-10 0,3 0 10 0,-3 0-10 15,3-2 10-15,0 0-10 0,0 2 10 0,6 5-10 16,0-2 10-16,0 0 0 0,3-3 0 0,-3 0 0 15,6 3 0-15,-3-2 14 0,3-9-2 0,-3 0 0 16,5 6 0-16,-2-3-1 0,3 0 0 0,0-6 0 16,-3 1-2-16,6 0 0 0,0-1 0 0,0-4 0 15,-3-6-9-15,3-6-12 0,-1 4 2 0,4-3 1 16,0-3-115 0,-3 0-24-16,-3 0-4 0,3-5 0 0</inkml:trace>
  <inkml:trace contextRef="#ctx0" brushRef="#br1" timeOffset="59190.0615">15019 7371 1083 0,'0'0'24'0,"0"0"4"0,0 0 2 0,0 0 1 0,0 0-31 0,0 0 0 16,-3 8 0-16,0 3 0 0,0-1 48 0,0 1 3 15,0 2 1-15,0 0 0 0,0 3-3 0,0 3 0 16,-3-3 0-16,3 5 0 0,3 0-3 0,-3 0-1 15,0 0 0-15,0 6 0 0,0-1-6 0,3 1-2 16,-3 2 0-16,0-3 0 0,0 1-5 0,3-1-2 16,-3-2 0-16,3 3 0 0,-3-1 5 0,3-2 1 15,0-3 0-15,-3-3 0 0,3-2-9 0,0 3-2 16,0-3 0-16,0 0 0 0,0-6-5 0,0 1 0 0,0-3-1 16,0-3 0-16,0 0 6 0,0-5 2 15,0 0 0-15,0 0 0 0,0 0 13 0,0 0 2 0,3-5 1 16,-3-3 0-16,0-3-20 0,6 1-4 0,-6-1-1 0,3-5 0 15,0 1-18-15,0-1 0 0,3 0-8 16,0-3 8-16,-3 1-19 0,6-1 3 0,-3 1 0 0,3 2 0 16,-3 3 8-16,3-1 8 0,-3 6-12 0,3 1 12 15,-3 4-13-15,0 0 4 0,-1 3 1 0,4 0 0 16,-3 6-12-16,0-4-3 0,-6-2 0 0,0 0 0 16,6 5 3-16,0 9 0 0,0-1 0 0,-3 0 0 15,3 0 10-15,-3 3 10 0,0 0-13 0,0 3 5 16,-3-3 8-16,3 2 0 0,3-5 0 0,-3 1 0 15,0 1 0-15,0-1-12 0,0-4 12 0,0-2-639 16,3 0-121-16</inkml:trace>
  <inkml:trace contextRef="#ctx0" brushRef="#br1" timeOffset="59812.3445">15331 7853 1036 0,'-3'0'23'0,"3"0"5"0,0 0 0 0,0 0 1 0,0-5-29 0,-3 2 0 0,3 0 0 0,-3 1 0 15,0-1 84-15,3-2 10 0,-3-1 2 0,0 4 1 16,3-1-2-16,-2 0-1 0,2-4 0 0,-3 1 0 16,0 1-22-16,-3 0-5 0,3 2-1 0,-3 0 0 15,0 1-18-15,3-1-3 0,-3 0-1 0,0 1 0 16,0-1-19-16,0 6-4 0,0 2-1 0,0-2 0 15,0 2-20-15,-3 0 0 0,3 6 0 0,0-3 0 16,0 5 0-16,3-2 0 0,-3 2-12 0,3-3 4 16,3 4 8-16,-3-1-10 0,3-5 10 0,0 5-10 15,0-2 10-15,3 2 0 0,-3 0-9 0,3-5 9 16,0 0 0-16,0 0 0 0,0-3 0 0,3 0 0 16,-6-5 0-16,3 3 0 0,3-3 0 0,-3 3 0 0,-3-3 13 15,6-3-2-15,0 0-1 0,3-2 0 0,-3 3 0 16,0-4 0-16,0 1 0 0,0-3 0 0,0 0-2 0,-3 0-8 15,3-2 12-15,-3-1-4 0,0 3-8 0,0 0 0 16,-3 3 0-16,0 0 8 0,0 5-8 0,0 0 0 16,0 0 0-16,0 0 0 0,0 0-14 0,0 0 2 15,0 0 0-15,3 5 0 0,-3 3-1 0,0 0 0 16,3 2 0-16,0-2 0 0,0 0 13 0,-1 3 0 16,1-3 0-16,0 2-9 0,0-2 9 0,3 0 0 0,-3 0 0 15,3 0 0-15,0-5 0 0,0 2 0 0,-6-5 8 16,6 3-8-1,0-1-22-15,0-2-9 0,-6 0-1 0,6 0-1 16,0-5-160-16,0 0-32 0,3-1-7 0,0-2 0 0</inkml:trace>
  <inkml:trace contextRef="#ctx0" brushRef="#br1" timeOffset="60192.2654">15543 7834 817 0,'0'0'23'0,"0"11"5"0,0-3-28 0,0 5 0 0,0-2 0 0,-3 2 0 16,3-3 89-16,0 4 12 0,0-4 3 0,-3 4 0 16,3 1 0-16,0-1 0 0,0-1 0 0,0-3 0 15,0 1-19-15,0 0-3 0,0-1-1 0,0-5 0 16,0 3-17-16,0 0-3 0,0-8-1 0,0 0 0 16,0 6-14-16,0-6-3 0,0 0-1 0,0 0 0 0,0 0-2 0,0 0 0 15,0 0 0-15,0 0 0 0,0 0-6 0,0 0-2 16,3-6 0-16,0 1 0 0,0-6-22 0,3 6-10 15,-3-5 8-15,0-1-8 0,3-2-12 0,2 0-7 16,-2-6-1-16,0 6-1 0,3-3 1 16,0-3 1-16,0 4 0 0,0-1 0 0,0 0 11 0,-3 3 8 15,3-1-12-15,-3 6 12 0,0 6-18 0,-6 2 3 16,0 0 1-16,0 0 0 0,0 0-6 0,9 8 0 16,0 0-1-16,-6 2 0 0,0 1 8 0,-3-1 1 15,0 1 1-15,3 2 0 0,-3 0 11 0,-3 3 0 16,3 0 0-16,0 0 8 0,0 3 3 0,0 2 1 0,0-3 0 15,0 1 0-15,0-1-12 0,0-2 0 0,3-3 0 0,0 1-977 16</inkml:trace>
  <inkml:trace contextRef="#ctx0" brushRef="#br1" timeOffset="60977.1451">15882 7877 1126 0,'0'0'24'0,"0"0"6"0,0 0 1 0,0 0 1 0,0 0-32 0,0 0 0 0,0 0 0 0,0 0 0 15,3 0 93-15,-3 0 12 0,3-6 3 0,-3 1 0 16,0-3-16-16,0 0-2 0,0 0-1 0,0 0 0 16,0 0-19-16,0-2-4 0,0 2-1 0,0 0 0 15,-6 0-20-15,3 0-4 0,3 0-1 0,-3 3 0 16,0 0-18-16,0-1-4 0,-3 6-1 0,6 0 0 15,-3-2-9-15,-3-1-8 0,-3 3 9 0,3 3-9 16,6-3 0-16,-6 5 0 0,0 0-8 0,-2 6 8 16,-1-3-15-16,3 2 4 0,0 1 1 0,0-3 0 15,0 5 10-15,0 0-12 0,3-2 12 0,0 2-12 16,3 3 12-16,-3-5 0 0,3-4 0 0,3 4-8 16,-3-3 8-16,3 3 0 0,0-6 0 0,3 0 0 15,-3 3 9-15,-3-8-9 0,6 0 12 0,3 0-12 0,-3 0 11 16,0 0-11-16,-6 0 10 0,8-3-10 0,-2 1 0 15,3-1 8-15,0 1-8 0,-9 2 0 0,9-3 0 0,0 3 0 16,0-3 0-16,0 3-10 0,0 3-3 0,0 0-1 16,-3-1 0-16,3 6 0 0,0 3-3 15,-3-1-1-15,0-2 0 0,-3 5 0 0,2 1 8 0,-2-1 2 16,-3 3 0-16,0 0 0 0,0 2 8 0,-3 3 0 16,-2-7 0-16,2 4 0 0,-3 1 24 0,0-1 1 15,0-2 0-15,-3 0 0 0,-3 0 15 0,3-6 2 16,0-7 1-16,3 2 0 0,-3 3-3 0,0-3 0 0,0 6 0 15,0-8 0-15,6-3-12 0,-3-3-4 0,0 3 0 0,1-3 0 16,2 1-9-16,-3-4-3 0,0-1 0 0,3-1 0 31,0-3-35-31,0 0-7 0,3 1-2 0,0-6-726 0,3 0-146 0</inkml:trace>
  <inkml:trace contextRef="#ctx0" brushRef="#br1" timeOffset="61373.8249">15983 7845 1205 0,'0'8'34'0,"0"-8"8"15,3 5-34-15,-3-5-8 0,0 0 0 0,6 11 0 16,0-3 75-16,0 0 13 0,0-3 2 0,-3 0 1 16,-3-5-22-16,6 3-4 0,3 2-1 0,-3-5 0 0,0 0-4 0,0 0-2 15,3 0 0-15,0-3 0 0,-3-4-22 0,-1-1-5 16,1 0-1-16,0-3 0 0,0-2-14 0,0 2-4 15,0 1 0-15,-3-4 0 0,3 4-12 0,-3 2 11 16,-3-3-11-16,0 3 10 0,0-2-10 0,0 5 0 16,-3-1-10-16,0-2 10 0,0 0-12 0,0 3 12 15,3 5-13-15,-6-5 5 0,0 2 8 0,0 3-12 16,0 0 12-16,0 3-12 0,1-3 12 0,-1 5-13 16,0 3 5-16,0 0 8 0,3 3-12 0,-3 2 12 0,3-3-10 0,-3 1 10 15,3 2 0-15,3 0 10 0,-3 1 0 0,3-1 0 16,0 0 12-16,0 0 2 0,-3-2 1 0,6 2 0 15,-3-2-1-15,3 2 0 0,-3 0 0 0,3-2 0 16,0-6-12-16,3 3-2 0,0 0-1 0,0 0 0 16,0 0-9-16,0-3 12 0,0-2-12 0,2-6 12 15,4 0-30-15,-3-2-6 0,3 2 0 0,0-2-1 32,0 0-135-32,0-3-28 0,0 0-4 0,0 3-577 0</inkml:trace>
  <inkml:trace contextRef="#ctx0" brushRef="#br1" timeOffset="61691.1353">16367 7694 1234 0,'0'0'27'0,"0"0"5"0,-6 3 2 0,0-3 2 15,0 0-36-15,6 0 0 0,-9 0 0 0,0 0 0 16,-5 0 79-16,5 5 9 0,0-5 1 0,3 5 1 16,-3-2-26-16,3 0-4 0,0 2-2 0,6-5 0 15,-9 8-18-15,0 0-4 0,3-6-1 0,6-2 0 16,-3 8-21-16,3 0-4 0,0-8-1 0,0 8 0 0,6 0-9 15,-3-3 0-15,0 6 0 0,3-3 0 16,-6 0 0-16,6 0 0 0,6 2 0 0,0 1 0 0,-3 2 0 0,-3 0 0 16,3 3 0-16,2-2 0 15,-2-1 0-15,-3-3 0 0,-3 1 0 0,0 2 0 0,3-2 12 0,-3 2-2 16,-6 3-1-16,0-3 0 0,0-5 51 0,0 0 11 16,-6 5 1-16,0-2 1 0,-2-1 4 0,2-4 1 15,3-1 0-15,0-2 0 0,-6 2-14 0,0-2-2 16,3-3-1-16,0 0 0 0,-3-3-29 0,0 0-5 15,3-5-2-15,-3 0 0 16,4 0-89-16,-1-2-17 0,3-3-4 0</inkml:trace>
  <inkml:trace contextRef="#ctx0" brushRef="#br1" timeOffset="62422.7617">16757 7697 1220 0,'0'0'27'0,"0"0"5"0,-6 2 2 0,6-2 0 0,6 3-34 0,-6-3 0 0,-6 0 0 0,6 0 0 16,0 0 68-16,0 0 6 0,0 0 2 0,0 8 0 15,-6-3-36-15,6-5-6 0,6 13-2 0,-3 1 0 16,-6-1 16-16,9 0 2 0,3 3 1 0,3 0 0 16,-3 2-20-16,-3 1-4 0,0-1-1 0,3-2 0 15,6 3 16-15,-6-3 3 0,-6 0 1 0,2 0 0 16,4-6-18-16,0-2-3 0,-3 3-1 0,-3-3 0 15,0-3 8-15,0 0 0 0,6-2 1 0,-9-3 0 16,0 0-1-16,0 0-1 0,6-3 0 0,-6 3 0 16,0 0 11-16,6-5 2 0,0-3 1 0,3-3 0 15,-3 1-29-15,0-3-5 0,0 2-2 0,3-5 0 16,-3 3 0-16,3-3 0 0,-6 0 0 0,3-2 0 0,2-1 3 16,1 1 1-16,0-1 0 0,-3 0 0 0,0 1-13 0,3 2-12 15,0-2 3-15,0 4 0 16,-3 1-117-16,0 3-23 0,3-1-5 0,0 0-526 15,0 6-106-15</inkml:trace>
  <inkml:trace contextRef="#ctx0" brushRef="#br1" timeOffset="62899.1459">17216 7750 1378 0,'11'8'30'0,"-11"-8"6"0,0 0 2 0,-3-3 2 0,-3 3-32 0,6-3-8 0,0-2 0 0,-5 2 0 16,-4 1 99-16,0-1 18 0,9 3 4 0,0 0 1 16,0-5-42-16,0 5-8 0,-6 0-1 0,3-6-1 15,3 4-14-15,-3-1-4 0,-6 3 0 0,0 0 0 16,9 0-35-16,-6 5-7 0,-6-2-2 0,3 5 0 16,-3-3-8-16,6 3-11 0,0 3 3 0,-3-1 0 15,0 4-1-15,1-1 0 0,8 0 0 0,-6 0 0 16,0 3 9-16,3 0 12 0,3-3-2 0,3 3-1 15,0-3-9-15,0 3 0 0,-3-2-10 0,3-4 10 16,2-2 0-16,1 0 12 0,-6 0-1 0,6-3 0 16,0-2 0-16,3 0 0 0,-9-3 0 0,6 2 0 15,-6-2 5-15,6-2 0 0,3-4 1 0,-3-2 0 0,-3-2 11 16,6-1 1-16,0 1 1 0,0-4 0 0,0-2-30 16,-6 3-8-16,-3-3-1 0,9 3 0 0,0 0 9 15,-3 2 9-15,-9 3-1 0,6-2-8 0,5 2 0 0,-5 0-9 16,-6 3-1-16,3 5 0 0,0 0 2 0,0 0 0 15,0 0 0-15,-2 8 0 0,-4 0-11 16,3-1-1-16,6 4-1 0,-3 0 0 0,-3 2 12 0,3 0 9 16,3-2-12-16,3-1 12 0,-1 1 0 0,-2-1 0 15,-3-2 0-15,6 3 0 0,3-3 0 0,0-3 0 0,-3 0 0 16,0 1 0 0,6-6-18-16,-3 0-6 0,-3-3-2 0,0-2 0 15,0 0-150-15,0-6-29 0,6-2-7 0</inkml:trace>
  <inkml:trace contextRef="#ctx0" brushRef="#br1" timeOffset="63152.0198">17412 7271 1292 0,'0'0'28'0,"0"0"7"0,-3 8 1 0,3-8 0 0,3 8-36 0,-3 2 0 0,-3 1 0 0,0-1 0 16,0 6 64-16,3 0 7 0,-3 3 1 0,0-1 0 0,0 3-20 0,3-2-4 15,0 5-1-15,-3-1 0 0,-6 4 2 0,3 2 1 16,6 0 0-16,-6 0 0 16,3 3-13-16,-3 0-2 0,3 0-1 0,0-1 0 15,3-4-34-15,-3 2 0 0,-3-5 0 0,6-1 0 0,3-1 0 16,3-4 13-16,-6-2-1 0,0-3 0 16,0-2-33-16,3-3-7 0,-3 0-2 15,0-3 0-15,0-5-122 0,0 0-25 0,3 5-5 16,-3-5-499-16</inkml:trace>
  <inkml:trace contextRef="#ctx0" brushRef="#br1" timeOffset="63719.742">17457 7673 1354 0,'6'-3'38'0,"-6"3"10"0,0 0-39 0,0 0-9 0,3 11 0 0,0-6 0 16,-3 6 65-16,0-3 11 0,-6 2 3 0,6 3 0 15,6 3-14-15,-6 0-2 0,-3-3-1 0,0 3 0 16,3 3-22-16,0-3-5 0,3 0-1 0,-3-3 0 15,-3 3-2-15,3-3-1 0,3-2 0 0,0-1 0 16,-1 1-7-16,4-1-2 0,0-4 0 0,0 2 0 16,-6-8-5-16,3 2-1 0,-3-2 0 0,9 3 0 15,0-6 10-15,-3 1 2 0,-3-4 0 0,0 1 0 16,3-3-16-16,0 0-2 0,-6-3-1 0,3 1 0 16,0-1-9-16,0-2 8 0,0 0-8 0,-3 0 8 15,-3-3-8-15,3 3 8 0,6-1-8 0,-3 1 8 16,-3 2-8-16,3 1 0 0,0 2-10 0,0 3 10 15,3 2-12-15,-6 3 12 0,0 0-13 0,0 0 5 16,9 0-19-16,-3 3-3 16,-6 5-1-16,3 0 0 0,3-1 12 0,-3 7 3 15,2-4 0-15,1 4 0 0,-3-1 16 0,6 0-12 0,3 0 12 0,0-2-10 16,-12-1 10-16,9 4 0 0,6-6 0 0,0 2 0 0,0-2 9 16,-3-3 1-16,-3-2 0 0,5 2 0 0,1-5 0 15,0-2 0-15,-9-4 0 0,3 1 0 0,6 0 5 16,-6-3 1-16,-3-3 0 0,3 1 0 0,-3-4-7 0,0 1-1 15,-3-5 0-15,0 2 0 0,-6 0-8 16,3 0 0-16,3 3 0 0,-3-3 0 0,-6 3 0 16,3-1 0-16,-3 1 0 0,3 0 0 15,0 2-8-15,-6 4-8 0,0 1 0 0,0 1-1 0,9 5 3 16,-6 3 1-16,-3-1 0 0,0 4 0 0,6 1-7 0,0 4 0 16,-3 2-1-16,-3 3 0 0,3 0 6 0,3 3 2 0,3-1 0 15,0 1 0-15,-3 2 21 0,3-3 4 0,6 1 0 16,3-1 1-16,0-2 15 0,-3 0 4 0,0-3 0 0,6 1 0 15,0-7-5-15,3 1-1 0,-6-5 0 0,6 2 0 16,3-2-6-16,-4-3-2 0,1-5 0 0,0-1-713 16,0-4-142-16</inkml:trace>
  <inkml:trace contextRef="#ctx0" brushRef="#br1" timeOffset="64671.4079">18558 7808 1720 0,'0'0'38'0,"0"0"8"0,-3-8 2 0,0 0 0 0,-3 3-39 0,0-1-9 0,0-2 0 0,3 1 0 16,-3-1 76-16,0 0 12 0,0 2 4 0,0 4 0 16,0-4-60-16,-3 1-12 0,4 2-3 0,-1 1 0 15,-3 2 3-15,3 2 0 0,-3-2 0 0,3 6 0 16,0-1-20-16,-3 3 0 0,6 0 0 0,-3 3 0 15,3 2-13-15,0 0 3 0,-3 0 1 0,6 0 0 16,-3 3 9-16,3 0-8 0,3 0 8 0,-3-3-8 16,6-5 8-16,-3 3 11 0,0-3-3 0,3 0 0 15,-3-3 16-15,3 0 4 0,0-2 0 0,3-3 0 16,-3 0-10-16,3-5-2 0,-3-1 0 0,3-2 0 16,-4-2 0-16,4-1-1 0,3-2 0 0,-3-3 0 0,-3 3 14 15,0-3 3-15,3-2 1 0,-6 4 0 0,0 4-33 16,-3-1 0-16,3 3 0 0,-3 0 0 0,0 3 0 0,3 0 0 15,-3 2 8-15,0 3-8 0,6-3 0 0,-3 3 0 16,-3 0 0-16,0 0 0 0,0 0 0 0,0 0 0 16,9 0 0-16,-3 0 0 0,3 3 0 0,0-3-14 0,-3-5 4 0,5-3 1 15,-2 2 9-15,3-1 0 16,-3-1 0-16,3-6-8 16,0-1-24-16,3-4-4 0,-3 3 0 0,-3-5-1 15,3 0-35-15,0 0-6 0,-3-3-2 0,-1 3 0 16,1-3 11-16,-3 0 1 0,0 0 1 0,0 3 0 0,0 0 54 15,-3 0 13-15,0 0 0 0,3 2 0 0,-3 3 0 0,0 0 8 16,-3 6 0-16,3-1-8 0,-3 3 11 0,0 0-11 0,0 8 10 0,0 0-10 16,0 0 8-16,0 0-8 0,-3 8 0 0,-3 5 0 15,3 1 0-15,-3 4-13 0,0 1 1 16,0 4 0-16,0 1 12 0,-3 3 0 0,3 2-10 0,-2 3 10 16,2-1-9-16,0 6 9 0,-3 3-12 0,3 2 12 15,3 1 0-15,-3 2 0 0,0-3 0 0,3 0 0 16,0-2 24-16,3 0-2 0,-3-3 0 0,6 0 0 15,0-3-2-15,0-5-1 0,3-5 0 0,0 3 0 16,0-9-3-16,3 1 0 0,3-3 0 0,-4-3 0 16,1-5-6-16,0 0-2 0,3-8 0 0,-3-3 0 15,0-2 0-15,0-6 0 0,-3-5 0 0,3 0 0 16,0-5 0-16,0-3-8 0,-6 1 12 0,0-1-4 0,0 3 4 16,-3-1 0-16,0 1 0 0,-6 0 0 0,0 3 28 0,0-1 7 15,-3 1 1-15,-3 4 0 0,3 6-32 0,0-2-7 16,0 2-1-16,0 0 0 15,0 8-86-15,0-3-18 0,3 3-3 16</inkml:trace>
  <inkml:trace contextRef="#ctx0" brushRef="#br1" timeOffset="65490.1055">19677 7702 1720 0,'0'-13'38'0,"0"13"8"0,0 0 2 0,-3-5 0 0,0-1-39 16,3-2-9-16,0 0 0 0,0 3 0 0,-3-3 64 0,0 3 12 16,-3-3 1-16,3 0 1 0,3-3-26 0,-6 6-4 15,0-3-2-15,0 0 0 0,3-2-9 0,-5 2-1 16,-4 2-1-16,6-2 0 0,-3 1-18 0,0 1-3 0,-3 4-1 16,0-1 0-16,3 6-13 0,-3-1 0 15,3 4 0-15,-9-1 0 0,6 3-12 0,1 2-1 16,2 1-1-16,3 2 0 0,0 3 14 0,3 3 0 0,0-1 0 0,3 1 0 15,-3 2-17-15,3 3 2 0,0-3 1 16,3-3 0-16,9 3 14 0,-3-5 0 0,-3 0 0 0,2 0 0 16,4-5 9-16,-3 2 5 0,3-5 1 0,-3 0 0 15,0-6-7-15,6 1-8 0,-6 0 11 0,0-3-11 16,0-3 24-16,0-2-3 0,0-3 0 0,0 0 0 16,2-5 1-16,-5-1 0 0,3-4 0 0,0-1 0 15,-3 1-9-15,3-3-1 0,-3-1-1 0,3-1 0 16,-6-4-3-16,3 1-8 0,0-1 12 0,0 1-4 15,3-6 0-15,-6 3 0 0,3 0 0 0,-3 0 0 16,-3 0-8-16,0 0 0 0,6-1 0 0,0 4 0 16,0 2 0-16,-3 6 0 0,-3-1 0 0,5 1 0 15,-5 4-11-15,3 4 11 0,-3-1-8 0,0 6 8 16,0 5-14-16,0 0 2 0,0 0 1 0,0 0 0 16,0 11-13-16,0-1-2 0,0 3-1 15,0 3 0-15,-3 3 10 0,3 2 1 0,-2 3 1 0,-1 0 0 0,0 5 15 16,3-3 0-16,-3 6-10 0,3-3 10 0,0 3 0 15,0-1-9-15,-3 4 9 0,3-1 0 0,3-2 0 16,-3 0 0-16,3-1 0 0,-3-1 0 0,3-7 0 0,0 1 0 16,-1-5 0-16,1-1 0 0,3-2-12 0,-3-3-3 15,0-2 0-15,0-6 0 16,-3-5-171-16,0 0-34 0,6 0-8 0</inkml:trace>
  <inkml:trace contextRef="#ctx0" brushRef="#br1" timeOffset="65733.2681">19859 7514 1400 0,'0'0'31'0,"0"0"6"0,0 0 2 0,0 0 0 0,3 8-31 0,-3 3-8 0,3 2 0 0,3 0 0 16,-3 0 71-16,3 3 13 0,-1 0 2 0,4 3 1 15,0-3-20-15,3 2-4 0,-3-2-1 0,-3 0 0 16,3 2-27-16,0-2-6 0,3 3-1 0,0-3 0 15,-3-1-8-15,0-1-3 0,0 2 0 0,3-3 0 16,-1-3-9-16,1 1-8 0,-6-3 9 0,6-3-9 16,-3 0-12-16,-3-2-8 0,3 0-1 0,-9-3-1 15,0 0-159-15,9-6-32 0,0-1-7 16</inkml:trace>
  <inkml:trace contextRef="#ctx0" brushRef="#br1" timeOffset="65946.3371">20124 7477 1767 0,'0'0'39'0,"-6"3"8"0,3-1 1 0,3-2 2 0,-9 6-40 0,3 2-10 16,-3 2 0-16,0-2 0 0,0 3 50 0,0-1 8 0,-3 6 2 0,0-3 0 16,-3 1 12-16,3 4 4 0,-2-2 0 15,-1 5 0-15,3 0-46 0,-3 1-9 0,-3-1-1 16,3 0-1-16,-3 3-5 0,3 0-1 15,-2-3 0-15,5-3 0 0,-3 1-13 0,6-6 0 0,0 0 8 0,0-2-712 16,3-3-141-16</inkml:trace>
  <inkml:trace contextRef="#ctx0" brushRef="#br1" timeOffset="66518.2957">20645 7498 1058 0,'-3'-2'23'0,"3"2"5"0,0 0 0 0,0 0 3 0,0 0-31 0,0 0 0 0,0 0 0 0,0 10 0 15,0-2 72-15,0 3 9 0,0 2 2 0,0 0 0 16,3 0 12-16,-3 3 2 0,0 0 1 0,0 0 0 16,0 3-43-16,-3-1-9 0,3-2-2 0,-3 0 0 15,3 2-16-15,-3-2-3 16,0 0-1 0,0 0 0-16,0-8-9 0,3 5-3 0,-3-5 0 0,3 0 0 0,0-8-109 0,0 0-23 0,0 0-4 15</inkml:trace>
  <inkml:trace contextRef="#ctx0" brushRef="#br1" timeOffset="66950.8915">20713 7445 1130 0,'3'8'32'0,"-3"-8"8"0,3 8-32 0,0-2-8 16,0 1 0-16,0 4 0 0,0 0 0 0,0-1 0 15,0 1 0-15,0 2 0 0,0 0 0 0,0 1 0 0,3-1 0 0,0 3 8 16,0-3-8-16,0 3 0 0,-3-3 0 0,-1 0 0 15,-2 0 16-15,0 1 1 0,0-1 1 16,0-3 0-16,-2 1 45 0,2 2 9 16,-3-5 1-16,3 0 1 0,-3 0 16 15,3-8 3-15,-3 3 1 0,0 2 0 0,-3-2-22 0,6-3-4 0,0 0 0 0,0 0-1 16,0 0-16-16,-3-8-3 16,3 0-1-16,0 0 0 15,0-5-24-15,0 2-5 0,3-2-1 0,0 0 0 0,0-6-32 0,3 6-6 0,0-3-2 0,2 0 0 16,1 0-1-16,-3 3 0 0,3 0 0 15,3 2 0 1,-3 1 16-16,3-1 8 0,-3 3-10 0,-3 3 10 0,-6 2-13 16,3 0 3-16,6 1 1 0,-9 2 0 0,0 0 9 15,9 5 0 1,-9-5 0-16,6 11 0 0,0-1-20 0,0 1 0 0,-6 2 1 16,3 0 0-1,0 3 19-15,-3-3 0 0,0 1 0 0,0-1 0 16,0-3 18-16,0 4 1 0,2-4 0 0,-2 1 0 0,0-3-19 0,3 2 0 15,0-4 0-15,0 2 0 16,0-6-120-16,3 4-28 16,0-4-6-16,-6-2-590 0</inkml:trace>
  <inkml:trace contextRef="#ctx0" brushRef="#br1" timeOffset="67245.3288">21127 7498 1317 0,'-9'0'37'0,"9"0"9"0,0 0-37 0,-6-2-9 0,0 2 0 0,-3-3 0 0,3 3 84 0,-3 0 14 0,0 0 3 0,0 3 1 0,0-3-46 0,0 2-8 0,0-2-3 0,3 3 0 0,1 0-24 0,5-3-5 0,-6 2 0 0,0 1-1 16,3 2-15-16,3-5 0 0,0 0 0 0,3 5 0 15,3 6-16-15,-3-3-4 0,2 3 0 0,1-3 0 16,3-1 20-16,-3 1 0 16,0 0 0-16,3 3 0 0,-6-3-12 0,6 0-4 0,-3 2-2 0,0-2 0 15,-3 6 18-15,0-4 0 0,0 1 0 0,-3 2 9 16,3-2 17-16,-3-1 3 0,0 1 1 0,-3-1 0 15,3-2 13-15,-3 0 2 0,0-3 1 0,3-5 0 16,0 0-2-16,-6 6-1 0,0-1 0 0,-3 0 0 16,9-5-19-16,-6 3-4 0,0 0-1 0,-3-1 0 15,3-4-11-15,0-1-8 0,3-2 12 0,-3-1-12 16,1 1-126 0,2-6-32-16,3 1-6 0</inkml:trace>
  <inkml:trace contextRef="#ctx0" brushRef="#br1" timeOffset="67389.8151">21183 7623 1378 0,'3'18'30'0,"-3"-10"6"0,0 3 2 0,-3-1 2 0,3 4-32 0,-3 1-8 16,3-1 0-16,0-1 0 0,-3-3 44 0,3 1 8 16,0-3 2-16,0-8 0 0,0 0-35 0,0 0-7 15,0 0-2-15,0 0-719 0</inkml:trace>
  <inkml:trace contextRef="#ctx0" brushRef="#br1" timeOffset="67530.4059">21252 7287 2203 0,'0'0'48'0,"0"-8"11"0,-3 0 1 0,6 2 2 0,-6-1-50 0,3 1-12 0,-3 4 0 0,3 2 0 16,0 0 45-16,0 0 7 0,0 0 0 0,0 0 1 15,0 0-45-15,-6 8-8 0,6-3 0 0,0-5-712 16,0 0-136-16</inkml:trace>
  <inkml:trace contextRef="#ctx0" brushRef="#br1" timeOffset="68467.3498">21567 7617 1486 0,'0'0'32'0,"-3"-5"8"0,0 2 0 0,-3-2 3 0,3 0-35 0,0 2-8 0,-3-5 0 0,3 3 0 16,-2 0 122-16,-1 2 22 0,0-2 5 0,3 2 1 15,-6 0-78-15,0-2-16 0,0 5-4 0,0-2 0 16,3 2-22-16,0 0-5 0,-3 2-1 0,0 3 0 16,0 1-24-16,3 2 0 0,-3 0-12 0,3 5 12 15,0 0-14-15,0 0 5 0,3 1 1 0,-2 1 0 16,5 1 8-16,-3-2 0 0,3 4 0 0,3-2 8 16,0-3-8-16,-1 0 0 0,1-2-8 0,3-3 8 15,0 2 0-15,-6-10 12 0,0 0 0 0,9 6-1 16,3-4 6-16,0-2 2 0,-3-2 0 0,0-6 0 15,3-3-2-15,-3 1 0 0,3-6 0 0,-3 0 0 16,0 0-8-16,0-2-1 0,-4-4-8 0,4 1 12 16,0-3-27-16,-3 3-5 0,3-3-2 0,0 1 0 0,-3-1 6 15,0 0 0-15,0-3 1 0,0 1 0 16,0 0 15-16,-3-1 0 0,3 3-10 0,-3 0 10 16,0 1-8-16,0 4 8 0,0 6-10 0,-3 0 10 0,0-1-10 15,0 4 10-15,0 5-10 0,0-1 10 0,0 4 0 0,-3 2-9 16,3 0 9-16,0 0 0 15,-3 10-28-15,0 1-1 0,0 2 0 16,-3 0 0-16,3 3 14 0,-3 5 3 0,0 0 1 0,0 1 0 16,3 1 11-16,-3 1-13 0,3 0 5 0,-3 3 8 0,6-1 0 0,-3-2 0 15,0 2 0-15,3-2 0 0,0 0 14 0,3 2 4 16,0 1 1-16,3-3 0 0,-3-3-5 0,3-3-1 0,0-4 0 16,3-1 0-16,0-3 2 0,3 1 0 0,-3-3 0 15,0-3 0-15,3 0 3 0,-4-5 1 0,7-5 0 16,-3 0 0-16,-3-3-8 0,3 0-2 0,3-5 0 15,0-3 0-15,-3 0-23 0,3-2-5 0,-6-1-1 0,0 0 0 16,-4 4-2-16,-2-4-1 0,6-5 0 0,-6 6 0 31,-3-1-6-31,-3 3-2 0,0-2 0 0,-3 2 0 0,-2 3-17 16,-1-1-4-16,3 4-1 0,-3 5 0 0,0-1 41 0,-3 4 12 16,6-1 0-16,-3 8 0 0,0 1-13 0,3 2 5 0,0 5 8 0,0 0-13 15,0 0 13-15,3 3 13 0,0 0-2 0,3 3-1 16,-3-1 26-16,6-2 4 0,0 0 2 0,0 2 0 15,3 1 6-15,0-3 0 0,3 0 1 0,-3-3 0 16,3-3-23-16,3 1-5 0,3-3-1 0,6-3 0 16,-4-2-61-1,7-1-13-15,0-2-2 0</inkml:trace>
  <inkml:trace contextRef="#ctx0" brushRef="#br1" timeOffset="68999.5288">22475 7115 1292 0,'0'0'28'0,"0"0"7"0,-3 2 1 0,3-2 0 0,0 8-36 0,-6 0 0 16,3 3 0-16,0 2 0 0,0 0 28 0,0 6-2 15,0 5 0-15,0-1 0 0,0 4 38 0,3-1 7 16,0 3 1-16,0 3 1 0,0 0-5 0,0 0-2 15,0-3 0-15,0 2 0 0,3-1-24 0,-6-1-5 16,3 0-1-16,3-3 0 0,-3-2-16 0,0 0-4 0,0 0-1 16,0-6 0-16,3-2-4 0,-3-3-1 15,0-2 0-15,3-1 0 0,-3-4-10 0,0-6 0 16,0 0 0-16,0 0-628 0,0 0-119 16</inkml:trace>
  <inkml:trace contextRef="#ctx0" brushRef="#br1" timeOffset="69676.1843">22407 7369 1235 0,'0'0'35'0,"6"5"8"0,0 3-35 0,-1 2-8 0,4 1 0 0,3 0 0 16,0-3 84-16,-3 2 16 0,6-2 2 0,-3-3 1 16,3 1-37-16,0-1-7 0,0-2-2 0,2-3 0 15,1 0-12-15,-3-6-2 0,3 1-1 0,0-6 0 16,-3-2-11-16,6-3-3 0,-3 0 0 0,-1-2 0 0,4-3-14 15,-9 0-3-15,6-6-1 0,-6 6 0 0,3-3-10 0,-9 3 0 16,3 0 0-16,-3 2 0 16,0 1-26-1,-6 5-7-15,0-3-2 0,0 2 0 0,-3 1 11 0,3 3 1 0,-6-4 1 16,3 4 0-16,-6 2 10 0,9 3 3 0,-6 2 0 0,3 3 0 0,-3 3-8 16,0 5-2-16,-3 2 0 0,6 1 0 0,-3-1-1 0,0 9 0 15,0 2 0-15,0 3 0 0,0 2 10 0,0 1 2 16,-3-1 0-16,-3 3 0 0,1 3 8 0,8 0 16 15,-6 0-4-15,3-3-1 0,-3-3 33 0,3 1 8 16,0 2 0-16,3-6 1 0,-6 1 5 0,9-3 1 16,-3-2 0-16,0-1 0 0,0-2-11 0,3 0-3 15,0 0 0-15,0-5 0 0,-3-3-21 0,3-8-5 0,0 0-1 16,0 0 0-16,0 0 5 0,0 0 1 0,9-6 0 16,-6-2 0-16,6-2-8 0,0-1-2 0,0-2 0 15,-3-3 0-15,3 3-25 0,0 0-5 0,-1-1 0 0,-2 4-1 16,0-1-4-16,-3 1-1 0,3 2 0 0,0 2 0 15,0 1 8-15,-6 5 2 0,0 0 0 0,9 0 0 16,0 3-5-16,-3 2-1 0,0 6 0 0,3-6 0 16,0 3 7-16,0 3 2 0,-6-4 0 0,6 7 0 15,0-6 9-15,2 5 0 0,-2-8 0 0,-3 6-8 16,0-3 8-16,9 0 0 0,-3-3 10 0,0-2-10 16,-3-6 8-16,3 3-8 0,0-5 0 0,0-1 0 15,3 1 0-15,-4-6 0 0,-2 1-13 0,3-3 4 16,0 2-25-16,-3-2-5 15,-3 0-1-15,0-3 0 0,0 2-10 0,-3 1-2 16,-3 3-1-16,-3-1 0 0,0 0 24 0,-3 1 5 0,-3 2 0 0,6 3 1 16,-3-1 23-16,-3 4 10 0,6 2-1 0,-6 2 0 0,6 4 11 15,-3 2 3-15,-5 0 0 0,11 2 0 0,-6 1 20 16,3 2 4-16,0 3 1 0,3 0 0 0,0 0 4 0,3-1 0 16,0 4 1-16,3-3 0 0,-6-3-9 15,11 3-3-15,-2 0 0 0,3 0 0 0,-3-3-11 0,6-5-2 16,0 0-1-16,9-3 0 0,0-2-18 0,-4-3-9 15,1-6 10-15,3-1-1112 16</inkml:trace>
  <inkml:trace contextRef="#ctx0" brushRef="#br1" timeOffset="71438.9954">14653 8678 1213 0,'0'0'34'0,"0"0"8"0,0 0-34 0,0 0-8 0,0 0 0 0,0 0 0 15,0 0 29-15,0 0 4 0,0 0 1 0,3 14 0 16,-3-1 1-16,3 0 0 0,0 3 0 0,-3-3 0 0,3 3 14 0,0-3 3 16,0-2 1-16,-3 2 0 0,3-2 0 15,-3 2 0-15,0 0 0 0,3 3 0 0,-3 0-8 0,0 0-1 16,0-8-1-16,0 8 0 0,2 2-3 0,-2-2-1 15,0-16 0-15,0 0 0 0,0 5-18 0,0-5-3 16,0 0-1-16,0 0 0 0,0 0 6 0,0 0 1 16,0 0 0-16,0-8 0 0,0 8 1 0,3-8 1 15,-3 0 0-15,0 0 0 0,3-2-14 0,0-3-2 16,0-1-1-16,-3 1 0 0,3 0-9 0,3-3 0 16,-6 3 0-16,3-3 0 0,0-3 0 0,3 4-11 0,-3 1 3 15,3-2 0-15,-3-2 8 0,3 2-8 0,0 3 8 16,0 2-8-16,0 1 8 0,0 2-10 0,0 2 10 0,0 1-10 15,0 3 1-15,-6 2 0 0,6 0 0 16,-3 0 0-16,-3 0-13 0,6 7-2 0,-3 1-1 0,0 3 0 16,0 0 9-16,0 2 3 0,0 0 0 0,-1 3 0 15,-2 2 13-15,0-4-11 0,0-1 11 0,3 0-10 16,-3 3 10-16,0-3 0 0,3 0 10 0,0-5-10 16,-3-2 21-16,3-1-1 0,-3 3-1 0,6 0 0 15,-6-8 2-15,0 0 1 0,0 8 0 0,0-8 0 16,0 0 2-16,0 0 0 0,0 0 0 0,6-6 0 15,0-1-5-15,0 1-1 0,-3-2 0 0,0-2 0 16,3 2-10-16,0-5-8 0,0-3 9 0,-3 2-9 16,3 1 0-16,-3 3 8 0,3-4-8 0,-3 1 0 15,0 0 0-15,0 2 0 0,-3 1 0 0,3 2 0 16,0 3 0-16,0-1-13 0,-3 1 4 0,3 2 1 16,-3 3-12-16,0 0-1 0,0 0-1 0,0 0 0 15,0 0-2-15,3 8-1 0,3 6 0 0,-3-4 0 16,-3 3 12-16,3-2 2 0,0-1 1 0,0 1 0 0,3 0 10 15,-1-1 0-15,4 3 0 0,0-5-8 0,0 0 8 16,0 3 0-16,0-3 0 0,0 0 0 0,3-3 0 0,-3 0 0 16,0-2 0-16,0-3 8 0,0 3 0 0,0-3 0 15,0-3 0-15,-4-5 0 0,4 3 0 0,0-3 0 16,-3 5 0-16,0-2 0 0,-3-3-8 0,3 0 12 16,-3 0-4-16,3-5 0 0,-3 2-8 0,0 1 9 15,-3-1-9-15,0 1 10 0,0-4-10 0,0 6 0 0,-3 0 9 16,0 1-9-16,-3 1 0 0,3-2 9 0,-6 0-9 15,3 3 0-15,0 2 0 0,-3 1 0 0,3 2 0 0,1 2 0 16,-4 4-15-16,6-1 0 0,-3 0 0 0,0 3 0 16,3 5 1-16,0 1 0 0,3-4 0 0,0 1 0 15,0 2 6-15,0 0 8 0,3-2-13 0,0 5 5 16,0 0 8-16,3 5 0 0,0-3 0 0,0-7 0 16,2-3 0-16,-2-3 0 0,3-5 10 0,0 0-10 15,0 3 12-15,-3-3-3 16,6 0-1-16,-3 2 0 0,0 1-20 0,3-6-4 0,-3-2 0 0,0-5-1 15,0-4-146 1,0 1-29-16,-1 0-5 0,1 0-579 0</inkml:trace>
  <inkml:trace contextRef="#ctx0" brushRef="#br1" timeOffset="71660.9315">15275 8390 1119 0,'0'0'24'0,"0"0"6"0,0 0 1 0,0 0 1 0,0 0-32 0,0 0 0 16,-3 3 0-16,0 5 0 0,0-3 64 0,0 3 6 15,3 5 2-15,-3-2 0 0,0-1-5 0,0 6-1 16,3-3 0-16,-3 6 0 0,0-1-6 0,0 3-2 16,0-2 0-16,3 5 0 0,-3 5-26 0,0 0-4 15,0-3-2-15,0 4 0 0,0-1-10 0,3-3-3 16,-3-2 0-16,3 0 0 0,0 0-5 0,0-1 0 16,0-4-8-16,0-3 12 0,3 0-25 15,-3-3-6-15,0-3-1 0,0-2 0 16,0-8-55-16,0 0-11 0,0 0-2 0,0 0-428 15,0 0-84-15</inkml:trace>
  <inkml:trace contextRef="#ctx0" brushRef="#br1" timeOffset="72221.8497">15233 8689 929 0,'0'0'26'0,"6"3"6"0,3-1-32 0,-3 4 0 0,6-1 0 0,-3 0 0 15,0-2 87-15,0-1 10 0,0 4 3 0,0-6 0 16,-1 2-24-16,1-4-5 0,0 2-1 0,0-3 0 15,0 3-18-15,0-5-3 0,0-1-1 0,0-4 0 16,0-1-24-16,0-2-4 0,-3 2-2 0,3-4 0 16,-3-4-29-16,0 1-5 0,3-1-2 0,-4 1 0 15,1-4-12-15,0 1-2 0,0 3-1 16,0-4 0-16,0 4 33 0,-6 2-8 0,0 0 8 0,3 3 0 16,0 0 0-16,-6 0 0 0,3 2 0 0,-3 3 0 15,3 3-29-15,0 5-3 16,0 0 0-16,0 0 0 0,-6 2 12 0,6-2 1 0,0 0 1 0,-3 8 0 0,-3 6 18 15,3-1-10-15,0 3 10 0,0 2-8 0,0 1 8 16,0-1 11-16,1 3-3 0,-1 3 0 0,0 0 9 16,0 0 2-16,0 0 0 0,0 2 0 0,0 1 28 0,3-4 5 15,-6 4 2-15,3-3 0 0,0-1 1 0,0-1 0 16,0-7 0-16,0 1 0 0,-3 0-6 0,6-3-1 16,-3-5 0-16,3 0 0 0,0 0-9 0,0 0-3 15,0-8 0-15,0 0 0 0,3 5 0 0,-3-5-1 16,0 0 0-16,6-7 0 0,0-4-16 0,-3-2-3 0,3 0-1 15,0-3 0 1,3 2-43-16,-3-1-9 0,2-4-2 0,-2 3 0 0,0-2 15 16,3 2 2-16,0 3 1 0,0-1 0 0,0 4 21 0,-6-1-11 0,6 1 11 0,-3 4-8 15,0 4-1-15,-6 2 0 0,9 2 0 0,-3 1 0 16,0 2-11-16,0 3-3 0,0 0 0 0,0 3 0 16,-3 2 12-16,0 0 3 0,0 3 0 0,-1-3 0 15,1-2 8-15,0 2-8 0,0 3 8 0,0 0-8 16,0-3 8-16,3-2 0 0,0-1 0 0,-3 1 0 15,3 5 0-15,-3-8 8 0,-3-8-8 0,9 0 0 16,-3 0 0-16,0 0 0 0,0 0 0 0,3 0 0 31,-3-3-116-31,3-2-22 0,-3-6-4 0,3 0-351 0,0 1-71 0</inkml:trace>
  <inkml:trace contextRef="#ctx0" brushRef="#br1" timeOffset="72491.111">15760 8678 1335 0,'-3'-2'29'0,"3"2"7"0,-3-3 0 0,3 0 2 0,0 3-30 0,0 0-8 16,-6-2 0-16,0 2 0 0,3 0 84 0,3 0 16 15,-9 8 4-15,3 0 0 0,0 0-61 0,0 2-12 16,0-2-3-16,0 3 0 0,0 2 3 0,4 0 0 16,-1 0 0-16,3-2 0 0,-3 2-6 0,3 0-1 15,3-2 0-15,0 2 0 0,-1-2-3 0,4-1-1 16,-3-2 0-16,6-2 0 0,-3 2 0 0,3-3-1 16,0-5 0-16,-3 2 0 0,3 4-7 0,0-6-2 15,0-6 0-15,0 4 0 0,0-3-10 0,0-1 0 16,-3-4 0-16,0 2 8 0,0 0-8 0,-3 0 0 15,0 0 9-15,-1-3-9 0,-2 3 11 0,0-2-3 16,0-1 0-16,0 1 0 0,-2-1 8 0,-1 3 0 0,3-5 1 16,-6 0 0-16,0 5-17 0,3 2 0 0,0-1 0 15,0 1 0 1,-3-2-123-16,6 3-21 0,0 5-5 0,0 0-717 16</inkml:trace>
  <inkml:trace contextRef="#ctx0" brushRef="#br1" timeOffset="73002.9082">15983 8660 1623 0,'0'0'36'0,"0"0"7"0,0 0 1 0,0 0 2 16,0 0-37-16,-6 0-9 0,-3-5 0 0,0 2 0 15,3 3 77-15,-2-3 14 0,2 3 2 0,-3 3 1 0,0 0-54 0,0 4-12 16,3-1-1-16,-3-1-1 0,0 3-11 0,0 3-3 15,6-1 0-15,0 1 0 0,0 2-3 0,0-2-1 16,3 2 0-16,0-3 0 0,6 1-8 0,-3 0 10 16,-3-1-10-16,6 1 10 0,0-3 3 0,3-3 1 15,-3 3 0-15,0 0 0 0,3-3 2 0,-3-2 1 16,3-6 0-16,-9 3 0 0,0 0-3 0,9 0-1 16,-1-5 0-16,1 2 0 0,0-2-13 0,-3 0 9 15,3-9-9-15,-3 1 8 0,0-3-24 0,0-5-6 16,3 0-1-16,-3-3 0 15,0 3-22-15,0-3-5 0,-3-5-1 0,0 3 0 16,0-4-5-16,3 1-2 0,0 3 0 0,0 2 0 16,-3 0 15-16,3 0 3 0,-3 3 1 0,0 5 0 15,0 1 27-15,-3 1 12 0,0-2-12 0,2 1 12 0,-2 1 0 0,3 4 16 0,-3 2 0 16,0 0-1-16,0 0 2 0,0 8 1 0,0 0 0 0,0 0 0 16,0 0-8-16,-3 8-2 0,1 5 0 15,-1 0 0-15,0 3-8 0,0 0 0 0,3 0 0 0,-3 2 8 16,0 4 0-16,3-1-8 0,-3 3 12 0,3 2-4 15,0 1 13-15,0 2 3 0,0 0 0 0,3 0 0 16,0-3 22-16,0-5 5 0,0 3 1 0,3-5 0 16,-1-1-20-16,1-2-3 0,0-3-1 0,0 1 0 15,0-6-12-15,3 0-2 0,-6-1-1 0,3-4 0 16,-6-3-24-16,6 0-5 0,0-5 0 0,0 0-650 16,-3 2-130-16</inkml:trace>
  <inkml:trace contextRef="#ctx0" brushRef="#br1" timeOffset="76691.912">16775 8424 952 0,'0'0'27'0,"0"0"5"0,0 0-32 0,0 0 0 0,0 8 0 0,-3-2 0 15,3 2 29-15,0-1-1 0,-3 1 0 0,3 0 0 16,-3 0 0-16,0 3 0 0,0-1 0 0,3 4 0 16,-3-1-9-16,0 0-3 0,0 3 0 0,3 3 0 15,-3-1 23-15,0 1 4 0,0-1 1 0,0 3 0 16,3-2 0-16,-3-3 0 0,0 0 0 0,3-3 0 15,0 0-8-15,-3-2-2 0,3-1 0 0,0-2 0 16,0-8-10-16,0 0-1 0,0 0-1 0,0 0 0 16,0 0 19-16,0 0 4 0,0 0 1 0,0 0 0 15,0 0 0-15,6-5 0 0,-3-3 0 0,3 0 0 16,0-3-37-16,0 1-9 0,0-3 0 0,3 5 0 16,0-3 0-16,-3 0 0 0,3 3 0 0,0 1 0 15,-3 1-9-15,3 4-4 0,0-1-1 0,-1 0 0 0,1 3 4 16,-3 3 1-16,3 0 0 0,0 2 0 0,0 3 0 0,-3 0 0 15,-3-3 0-15,3 3 0 0,3 0 0 0,-6 3 0 16,0-1 0-16,-3 3 0 0,0 3 9 0,0-5 0 16,-6 2 8-16,0-2-8 0,-3 2 8 0,3-3-8 15,0-2 10-15,0 0-10 0,-6 3 56 0,0-1 4 16,6 4 2-16,-2-6 0 0,-1 0-14 0,-3-1-4 16,3-1 0-16,0-1 0 0,0 0-8 0,3-2-1 15,-3-3-1-15,3-3 0 0,3-2-11 0,-3 2-3 0,0 1 0 16,0-4 0-16,-3 6-20 0,6-5 0 0,3-3 0 15,-3 3-12 1,-3-3-89-16,6 0-19 0,6 3-3 0,0-6-534 16,-3 1-107-16</inkml:trace>
  <inkml:trace contextRef="#ctx0" brushRef="#br1" timeOffset="77401.5141">16983 8602 1630 0,'0'0'36'0,"0"0"7"0,0 0 1 0,0 0 3 0,0-3-38 0,-3 0-9 0,3 3 0 0,0-2 0 15,-6-1 96-15,6 3 18 0,0 0 3 0,0 0 1 16,0 0-50-16,0 0-11 0,-3 5-1 0,-3 1-1 16,6 2-39-16,0 2-8 0,-2 1-8 0,-1-1 11 15,3 4-11-15,0-1 10 0,-6 3-10 0,3 0 10 16,6-3 0-16,-3 3 0 0,3-1 0 0,-3-1 0 15,0-1-10-15,3 3 0 0,0-3 9 0,2-2-9 16,-5-1 16-16,3-2-2 0,0-3 0 0,3 1 0 16,0-4-1-16,0 1 0 0,3-3 0 0,-3 0 0 15,6-3 6-15,-6-2 1 0,0-3 0 0,0 0 0 16,3-2 0-16,0-1 0 0,-6 0 0 0,3 1 0 16,-3-1-20-16,3-2 8 0,3-3-8 0,-6 3 0 15,-3 0 8-15,0 0-8 0,8 2 0 0,-5 3 0 0,-3-3 0 16,0 3-9-16,0 6 1 0,3-3 0 0,0 5-2 15,-3 0 0-15,0 0 0 0,0 0 0 0,6 5-2 16,-3 3-1-16,0 0 0 0,-3 2 0 0,3-2 13 16,3 0 0-16,-3 0 0 0,3 3 0 0,-3-3 0 0,0 0 0 15,6-3 0-15,-3 0 0 0,-3 0 0 0,6-2 0 16,-3 0 0-16,6-3-9 16,0-3-19-16,0-2-3 0,-3-1-1 0,2-4 0 15,7-1-71-15,-3-2-14 0,-6 0-3 0,6-3-508 16,0 0-100-16</inkml:trace>
  <inkml:trace contextRef="#ctx0" brushRef="#br1" timeOffset="77641.9146">17430 8289 1190 0,'0'0'33'0,"0"0"9"0,0 0-34 0,0 0-8 0,-6 3 0 0,6-3 0 16,-3 5 88-16,-3 3 16 0,0 0 4 0,0 3 0 16,0-1-30-16,0 4-6 0,0 1 0 0,-3 1-1 15,0 3-9-15,3-1-2 0,3 1 0 0,0 5 0 16,-3 0-10-16,3 2-2 0,-2-2-1 0,5 2 0 15,0 1-14-15,0 2-2 0,-6-3-1 0,6 3 0 16,6-5-6-16,-3 0 0 0,-3-3-1 0,2-2 0 16,1-1-23-16,3-2 0 0,0 3 0 0,0-6 0 15,-3-3 15-15,6-2 1 0,0 0 1 0,0-2 0 16,-3-4-27-16,3 1-6 0,0 0 0 0,0-3-1 16,0-3-12-16,-3-2-3 15,0-1 0-15,0 1-649 0,3 0-131 0</inkml:trace>
  <inkml:trace contextRef="#ctx0" brushRef="#br1" timeOffset="77834.9869">17207 8549 1623 0,'9'0'36'0,"-9"0"7"0,0 0 1 0,0 0 2 0,0 5-37 0,2-2-9 0,13-1 0 0,-6 1 0 15,-9-3 90-15,12 3 16 0,3-1 3 0,3-2 1 16,3 0-30-16,0-2-7 0,-4 2-1 0,4-3 0 15,3-2-37-15,-3 2-8 16,0 0-2-16,0-2 0 0,-1 2-25 0,1-2 0 0,0 0 8 0,-3 0-1061 31</inkml:trace>
  <inkml:trace contextRef="#ctx0" brushRef="#br1" timeOffset="79001.5594">18308 8596 1090 0,'0'0'24'0,"0"0"4"0,0 0 2 0,0-5 2 0,-3 2-32 0,3 3 0 0,0-5 0 0,-3 2 0 15,0-2 100-15,0 3 15 0,0-1 2 0,3 3 1 16,-3-8-19-16,0 3-4 0,0-1-1 0,0 1 0 15,-3 0-24-15,3 2-5 0,-3-5-1 0,3 6 0 16,-3-4-24-16,0 1-6 0,0 0-1 0,-3 2 0 16,1-2-15-16,-1 5-3 0,0 0-1 0,0 0 0 15,0 2-14-15,0 4 0 0,0-1 0 0,0 6 0 16,0-1 0-16,0 3 0 0,3 1 0 0,0 4 0 16,6-2-12-16,-3 0-9 0,0 2-2 0,0 1 0 15,6-3-37-15,3 0-7 16,-3-3-1-16,0 0-1 0,3-2 109 0,-3-1 23 0,3-2 4 0,0-3 1 15,3-2-47-15,-3 0-9 0,3-6-1 0,0 3-1 0,0-5 5 16,-3-3 1-16,3 0 0 0,0-3 0 0,-4-2-4 0,4-3 0 16,0-2 0-16,-3-1 0 0,3-2-12 0,-3 0 0 15,3-3 0-15,0 3-10 0,0-3-11 0,-3 3-3 16,0-3 0-16,0 3 0 0,0-3 7 0,0 0 1 16,-3 1 0-16,0-4 0 0,0 3 8 0,-3 3 8 15,3 0-12-15,-3 2 12 0,0 1-20 0,0 5 4 16,0-1 0-16,0 4 0 0,3 2 7 0,-3 3 9 15,0 5-13-15,0 0 5 0,0 0-10 0,0 0-2 16,-3 8 0-16,0-1 0 0,3 4 1 0,-3 5 0 16,-3-3 0-16,3 6 0 0,0 2 19 0,3 0-12 15,-3 0 12-15,0 0-10 0,0 1 10 0,3-1 0 0,-3 3-9 16,3-1 9-16,-3 4 0 0,3 2 0 0,0-3 0 0,3 3 0 16,-3-2 19-16,3-1 5 0,3-2 0 0,-3-3 1 15,3-2-2-15,3-1-1 0,-3-2 0 16,0-3 0-16,3 1-10 0,-1-6-3 0,1 0 0 0,0-3 0 15,-3-2 6-15,3-3 1 0,3-3 0 0,-3-2 0 16,0-3 12-16,0 2 4 0,3-4 0 0,-3-1 0 16,0-2-32-16,3 0 0 0,-4-3 0 0,1-3 0 15,0 1 0-15,0-1 0 0,0 1-8 0,-3-3 8 16,0 2 0-16,0 3 0 0,-3 0 0 0,0 3 0 16,0 0 8-16,0 2-8 0,-3 3 0 0,0 0 9 15,-3 3-29-15,3 0-7 16,0 5-1-16,0 0 0 0,0 0 4 0,0 0 0 0,-6 2 0 0,6-2 0 15,-3 6 8-15,-3-1 3 0,0 3 0 0,3 3 0 0,0-1-5 16,0 1-1-16,0 5 0 0,3-3 0 0,0 3 19 16,3 0-12-16,-3-3 12 0,3 0-10 0,3 0 2 15,-3 1 0-15,3-1 0 0,0-5 0 0,3 0 32 0,0-3 6 16,-3 0 2-16,3 1 0 0,0-1-32 0,0-3 0 16,0-2 0-16,-1-2 0 0,-2-1 16 0,3-2-2 15,-3 0-1-15,0-6 0 0,0 3 9 0,-3-5 2 16,0 2 0-16,0-2 0 0,-3 0-8 0,0 0-2 15,0-1 0-15,0 1 0 0,-3 0-5 0,3 5-1 16,-6 0 0-16,0-3 0 0,0 3 5 0,0-2 1 16,0-3 0-16,-5-1 0 0,2 1-14 0,-3 0 0 15,3 0 0-15,-3 0 0 0,3-1-17 0,3 6-3 16,0-2-1-16,0 4 0 16,3 1-113-16,3 5-22 0,0 0-5 0,0 0-658 0</inkml:trace>
  <inkml:trace contextRef="#ctx0" brushRef="#br1" timeOffset="79396.6297">18808 8570 1364 0,'0'0'30'0,"0"0"6"16,0 0 2-16,9 5 0 0,-6 3-30 0,3-5-8 0,0 2 0 0,0-2 0 0,3-1 50 0,-3 4 9 15,0-6 1-15,0 2 1 0,-6-2 3 0,5 0 1 16,4 0 0-16,-3 0 0 0,0-2-19 0,0 2-4 16,0-3-1-16,0 0 0 0,-3-2-9 0,3 0-3 15,-3 2 0-15,0-5 0 0,0 3-15 16,3-3-3-16,-3 0-1 0,-3 0 0 0,0 0-10 0,0 0 8 16,0 3-8-16,-3 0 8 0,0-1 0 0,0 4-8 15,-3-1 12-15,0 0-4 0,0 1-8 0,-3 2 0 16,3 5 0-16,0-2 0 0,-3-1 0 0,0 4 0 15,4-1-14-15,-4 3 5 0,0 2 0 0,3 1 0 16,0 2 0-16,0 0 0 0,3 1 9 0,-3 2 0 16,3-1 0-16,3 1 0 0,-3-2 0 0,3 4 0 15,3-5 10-15,-3 3-10 0,0-3 9 0,3 1-9 0,3-1 8 16,-3 0-8-16,-3-13 9 0,9 11-9 16,-3-3 10-16,-6-8-10 0,15 5-8 0,-4-5-8 0,4 3-2 15,-3-6-605-15,0-5-121 16</inkml:trace>
  <inkml:trace contextRef="#ctx0" brushRef="#br1" timeOffset="79692.6011">19094 8446 1191 0,'0'0'26'0,"0"0"6"0,-9 0 0 0,0-6 2 0,0 6-34 0,0 0 0 0,-9-2 0 0,6 2 0 15,3 2 74-15,0 1 8 0,-3 0 2 0,4-1 0 16,-1 3-48-16,0-2-8 0,6 2-3 0,-3 1 0 0,6-6-17 0,0 8-8 15,0 0 8-15,0 2-8 0,3-2 0 0,0 3 0 16,6-1-14-16,0 1 5 0,-1-1 9 0,4 1 0 16,-3 2 8-16,0 0-8 0,0-5 0 0,3 6 8 15,-3-4-8-15,-3 1 0 0,-6 2 0 0,3-5 0 16,3 5-10-16,-3-2 10 0,-3 2 14 16,0-2 10-16,-3 2 1 0,3-3 1 0,-3-2 102 0,-3 3 20 15,-3-6 4-15,0 3 0 0,3-3-110 0,-3 1-22 16,0-4-5-16,0 1-1 0,-3 0 31 0,1-3 7 15,2 0 0-15,0 0 1 0,0-6-34 0,0 4-7 16,0-6-2-16,3 2-743 16,0-1-149-16</inkml:trace>
  <inkml:trace contextRef="#ctx0" brushRef="#br1" timeOffset="80532.7171">19597 8424 1176 0,'-9'3'33'0,"9"-3"7"0,0 0-32 0,0 5-8 0,-6 1 0 0,3-1 0 16,0 3 31-16,3 0 4 0,-6 2 1 0,3 1 0 15,0 2-4-15,0 0 0 0,0 1 0 0,0 1 0 16,-3 1 22-16,6-2 4 0,-3-4 1 0,0 3 0 15,0-2-2-15,0 0 0 0,3 2 0 0,0-5 0 16,0-3 6-16,0 0 1 0,0 1 0 0,0-6 0 16,0 0-24-16,0 0-5 0,0 0-1 0,0 0 0 15,0 0 11-15,0-8 3 0,3 0 0 0,-3 0 0 0,6-3-32 16,-3 1-5-16,3-4-2 0,-3 1 0 0,3-3-9 0,3 0 0 16,0 1 0-16,0-1 0 0,3 0 0 15,-3 0 0-15,0 3-8 0,5-1 8 0,-5 4 0 0,3-1 0 16,-3 6 0-16,3-3 0 0,-3 5 0 15,0 1-14-15,0-1 2 0,-3 6 0 0,-6-3-2 0,9 5 0 16,0-2 0-16,-6 5 0 0,3 0-5 0,-3 0-1 16,0 2 0-16,0 1 0 0,-3 2 10 0,0 0 2 15,0 0 0-15,0 3 0 0,3 3 8 0,-3-3 0 16,0 0 0-16,0-1 0 0,3-1-8 0,2-1 0 16,-5-5 0-16,3 0 0 15,3-3-112-15,-6-5-21 0,6 3-5 0,3-1-396 0,-3-4-79 16</inkml:trace>
  <inkml:trace contextRef="#ctx0" brushRef="#br1" timeOffset="80811.3081">19981 8403 1258 0,'0'0'36'0,"-6"-2"7"0,-3 2-35 0,9 0-8 0,0 0 0 0,-9 5 0 16,-3-3 64-16,0 6 12 0,3-2 1 0,0 4 1 15,-3-2-37-15,0 5-7 0,6-2-2 0,-2 2 0 16,2 0 8-16,0 1 2 0,0 2 0 0,3-1 0 15,0 1-10-15,3 0-1 0,3-3-1 0,-3 3 0 16,0-2-2-16,3-4 0 0,3 3 0 0,0-5 0 16,-3 0-4-16,6 0-2 0,-4-3 0 0,4 1 0 15,-3-6-2-15,-6 0 0 0,9 2 0 0,6-4 0 0,0-4-3 16,-6 1-1-16,0-3 0 0,0 0 0 0,3-2 3 16,-3-4 0-16,-3 4 0 0,0-3 0 0,0-1 1 15,-1 4 1-15,-2-3 0 0,-3 2 0 0,0 0-21 16,0 1 8-16,0 2-8 0,0-3 0 0,0 1-16 15,0-1-7-15,0-2-1 0,3 0-652 16,3 0-129-16</inkml:trace>
  <inkml:trace contextRef="#ctx0" brushRef="#br1" timeOffset="81041.0563">20234 8147 1494 0,'0'0'32'0,"-6"10"8"0,3 1 0 0,0-1 3 0,0 4-35 0,0 4-8 0,0 1 0 0,0 2 0 16,-3-3 81-16,0 3 15 0,3-2 2 0,0 2 1 16,-3 3-34-16,0 0-6 0,0 2-2 0,0-2 0 15,3 0-25-15,-6 0-6 0,6-1-1 0,-3 1 0 16,3-3-13-16,0 3-4 0,-2-5 0 0,5-1 0 16,0 1-8-16,0-6 0 0,-3 0-10 0,3-5 10 15,0 0-123-15,0-8-18 16,0 0-4-16,-3 5-407 0,0-5-80 0</inkml:trace>
  <inkml:trace contextRef="#ctx0" brushRef="#br1" timeOffset="81588.1365">20162 8371 1393 0,'0'0'30'0,"0"0"6"0,3 6 2 0,6-4 2 0,-3 6-32 0,0-2-8 15,0 2 0-15,3-3 0 0,0 0 53 0,0 0 9 16,3-2 2-16,-3 2 0 0,0-2-23 0,6-3-4 15,-4 0-1-15,1-3 0 0,0-2-3 0,0 0-1 16,3-1 0-16,0-1 0 0,0-4-20 0,-3-2-4 16,3-1 0-16,-6-1-8 15,-1-1-20-15,4-3-10 16,-6 1-2-16,6-1-1 0,-3 1-9 0,-3 2-2 0,-3-3 0 0,3 3 0 0,0 1 28 0,-6 1 6 16,3 4 1-16,0 2 0 15,-3-5-25-15,3 5-5 0,-6 2-1 0,3 1 0 16,-3 8 19-16,3-3 3 0,0 0 1 0,-6 8 0 15,-3 2-19-15,3 3-3 0,0 3-1 0,3 3 0 16,-3-3 24-16,3 2 5 0,-3 3 1 0,-3 3 0 0,-3-3 10 0,4 3 14 16,2 0-3-16,0 0-1 0,-3-3 44 0,3 3 9 0,0 0 1 15,-3-3 1-15,3 0 23 0,0 0 4 0,0-2 0 0,0-1 1 16,3-2-33-16,0-3-6 0,3 0-2 16,-3-5 0-16,3 0-12 0,0-2-4 0,0-1 0 0,0-5 0 15,0 0 0-15,0 0 0 16,0 0 0-16,0 0 0 0,3-8-9 0,0-3-3 0,6-2 0 0,-3 3 0 15,0-6-24-15,3 5-14 0,-3-5 2 0,3 3 0 16,3 0 1-16,-3 2 1 0,-3-2 0 0,-1 5 0 16,-2 0-22-16,3 3-5 15,0 0-1-15,0 2 0 0,0 0-13 0,-6 3-2 16,0 0-1-16,6 6 0 0,0-1 19 0,-3 0 4 16,0 6 1-16,0-1 0 0,3 1 30 0,0-1 0 0,-3 1 0 15,3 2 0-15,0-2-9 0,0 2 1 0,0 0 0 0,0 1 0 0,0-1 8 16,3-3 0-16,-3-2 10 0,0 0-10 0,-1-3 14 0,4 1-3 15,0-6-1-15,0 0 0 0,0-3 1 0,-3 0 0 16,0-4 0-16,6-4 0 16,-3-2-131-16,0 0-27 0,0-3-5 15,0 0 0-15</inkml:trace>
  <inkml:trace contextRef="#ctx0" brushRef="#br1" timeOffset="81718.9574">20680 8321 1299 0,'0'0'28'0,"0"8"7"0,-3-3 1 0,0 3 0 0,0 0-28 0,0 3-8 0,-3-1 0 0,0 1 0 15,3 0 49-15,0 2 9 0,-2 0 2 0,-1-2 0 16,0-1-28-16,3 1-6 0,-3-3-1 0,6 2 0 16,-6-2-25-16,6 0 0 0,0-8 0 0,-3 5-713 15</inkml:trace>
  <inkml:trace contextRef="#ctx0" brushRef="#br1" timeOffset="81888.0556">20719 8123 1105 0,'-6'0'24'0,"6"0"4"0,0 0 2 0,0 0 2 0,0 0-32 16,0 0 0-16,0 0 0 0,0 0-484 15</inkml:trace>
  <inkml:trace contextRef="#ctx0" brushRef="#br1" timeOffset="82517.9793">20707 8607 1459 0,'0'0'41'0,"-3"3"10"0,-3 2-41 0,6-5-10 0,0 0 0 0,0 0 0 16,-6 0 112-16,6 0 21 0,0 0 4 0,-3-5 1 15,3-3-52-15,0-3-10 0,0 3-3 0,0-2 0 16,3-1-41-16,3 0-8 0,0 1-1 0,0-3-1 16,0-3-22-16,3 5 0 0,-3-2 0 0,3 2 0 15,0-2 0-15,-3 2 0 0,3 4 0 0,-3-1 0 16,-3 2 0-16,2 1 0 0,1 0 0 0,0 2-8 16,-3 3 8-16,-3 0 8 0,6 5-8 0,0 1 11 31,-3-1-32-31,0 0-7 0,3 3 0 0,-3 0-1 0,0 3 20 0,0-3 9 0,6 2-8 0,-3 1 8 15,-3-1 0-15,3 1 0 0,0 2 0 0,0-5 0 16,0 5 0-16,0-7 0 0,3 2 0 0,-9-8 0 16,12 5-20-16,-1 0-3 0,1-2 0 0,0-3 0 15,3-3-34 1,-6 1-7-16,3-4-2 0,0-2 0 0,3 0-30 0,-3-2-7 16,-3-3-1-16,-3 2 0 0,5-2 23 0,-5-1 4 15,0 4 1-15,0-3 0 0,-3-1 76 0,0 4 10 0,-3-1 5 16,0 1 1-16,0 2 35 0,-3-3 7 0,0 1 2 0,0 4 0 0,0 1-12 15,-3 0-3-15,3 2 0 0,3 3 0 0,-8 0-16 16,2 0-3-16,-6 5-1 0,12-5 0 0,-3 8-14 0,-6 0-3 16,3 3-8-16,0 2 12 0,3-2 7 0,0 2 1 15,3 3 0-15,-3-3 0 0,3 0-20 0,3 6 0 16,3-6 0-16,-3 3 0 0,0 2 0 0,0-2 0 16,3 0 0-16,-3 0 0 0,0 2 0 0,0 1-20 15,0 0 2-15,-3-4 1 0,3 1 17 0,-6 3 0 16,0-3 8-16,0 0-8 0,0-1 67 0,-3-1 7 0,0 2 2 15,-3-3 0-15,0 3-4 0,0-3 0 0,-3 0 0 16,0-5 0-16,-3 3-3 0,3-1-1 0,3-2 0 16,-2 0 0-16,-1 0-8 0,0-3-1 0,0-2-1 15,3 2 0-15,0-2-40 0,0 0-8 0,0-3-2 16,0 0 0-16,3-3-8 0,0 0 0 0,6 3 0 0,-6-2 0 31,3-4-170-31,0 1-26 0,3-3-6 0,3 0-1 0</inkml:trace>
  <inkml:trace contextRef="#ctx0" brushRef="#br1" timeOffset="85356.7798">21895 8377 1090 0,'0'0'24'0,"0"0"4"0,3-8 2 0,-3 2 2 0,0 1-32 0,0 5 0 0,0-5 0 0,0 0 0 16,0-1 76-16,-3-2 10 0,3 3 2 0,0 5 0 16,0-5-8-16,-3 2 0 0,0-2-1 0,3 5 0 15,-6-3-28-15,0 1-6 0,0 2-1 0,0 0 0 16,-3 2-26-16,0 4-6 0,0-1 0 0,0 3-1 15,-3 2-19-15,3 1-4 0,-3 2-1 0,4 0 0 16,-4 6 13-16,6-3-11 0,0 0 11 0,0 0-10 16,0-3 10-16,3 3 0 0,0-1 0 0,3-1 0 15,3-4 0-15,-3 1-12 0,6-1 12 0,-3-2-12 16,3 0 27-16,3-2 5 0,0-1 0 0,-1-2 1 16,4-1 0-16,0-4 0 0,-3-1 0 0,3-2 0 15,0-1 6-15,3-2 1 0,-3 0 0 0,0-2 0 16,0-1-16-16,0 1-2 0,-4-4-1 0,1 1 0 15,-3 3-9-15,0-6 10 0,0 0-10 0,-3 0 10 0,0 3-10 16,-3 0 8-16,0-1-8 0,0 1 8 0,-3 3-21 16,3-4-5-16,-6 6-1 0,3-2 0 15,0 2-109-15,0 3-21 0,0-1-5 0,0 1-361 16,3 5-72-16</inkml:trace>
  <inkml:trace contextRef="#ctx0" brushRef="#br1" timeOffset="85819.9022">22067 8340 1076 0,'0'0'24'0,"0"0"4"0,0 0 2 0,0 0 0 0,0 0-30 0,0 0 0 0,0 0 0 0,0 0 0 15,0 0 108-15,0 0 16 0,0 0 4 0,0 0 0 16,0 5-44-16,-3 3-8 0,0-3-1 0,0 3-1 15,0 0-30-15,0 5-5 0,0 1-2 0,0-1 0 16,0-3-5-16,1 4 0 0,2-4-1 0,-3 3 0 16,3-2-9-16,3 0-2 0,-3-4 0 0,5 1 0 15,-2 3 12-15,0-3 3 0,3-3 0 0,0 1 0 16,0-1-23-16,3-3-4 0,-3 1 0 0,0-3-8 16,6 0 20-16,-3-3-4 0,0-2 0 0,0 0 0 15,0 0 0-15,3-3-1 0,-3-3 0 0,2 0 0 16,-2-2-6-16,3 3-1 0,-3-6 0 0,0-3 0 15,3 3-17-15,-3-2-4 0,-3-1-1 0,0 6 0 16,0-3 14-16,0 3 0 0,-3 0-10 0,0 2 10 0,-3 3-20 16,0 0 1-16,0 3 0 0,0 5 0 15,0 0-17-15,0 0-3 0,0 0-1 0,-6 8 0 0,3 0 14 16,0 5 2-16,0 0 1 0,0 1 0 0,0 1 12 0,0 1 3 16,0 0 0-16,3 3 0 0,3-6 8 0,0 3 0 15,-3-3 0-15,3-2 0 0,3-1 0 0,0 1 0 16,0-3 0-16,3-3 0 0,-6 0 0 0,12 1 0 15,-6-4 0-15,2-2 0 16,1 0-46-16,0-2-7 0,0-4-2 0,0 1-513 16,3-6-102-16</inkml:trace>
  <inkml:trace contextRef="#ctx0" brushRef="#br1" timeOffset="86026.6482">22526 8035 925 0,'0'0'20'0,"-3"6"4"0,-3-1 0 0,3 3 4 0,-3 0-28 0,0 0 0 0,0 2 0 0,0 4 0 16,0-4 66-16,-3 6 8 0,3 0 2 0,-3 2 0 15,3 4-15-15,-3-1-2 0,3 5-1 0,0-2 0 16,-3 3 9-16,1-4 1 0,2 4 1 0,0-3 0 16,0 2-30-16,0-5-7 0,0 0 0 0,3-2-1 15,3-3-19-15,0-3-4 0,0-2-8 0,0-1-523 16,3-2-111-16</inkml:trace>
  <inkml:trace contextRef="#ctx0" brushRef="#br1" timeOffset="86523.1578">22341 8250 1508 0,'0'0'33'0,"0"0"7"0,0 0 2 0,0 0 0 0,0 0-34 0,0 0-8 16,0 0 0-16,3 5 0 0,6 0 24 0,-3 1 4 0,3-1 0 0,-3-2 0 16,9 2 18-16,0 0 4 0,0 0 1 0,2-2 0 15,1 0-31-15,3 2-5 0,-3-2-2 0,3-3 0 16,-3 0-5-16,2 0-8 0,1 0 11 0,-3 0-11 16,0-3 11-16,0 3-11 0,-3-3 10 0,0 3-10 15,0 0 10-15,-9 0-10 0,8-2 10 0,-8 2-10 16,-6 0 9-16,0 0-9 0,0 0 8 0,0 0-8 15,0 0 15-15,0 0-3 0,0 0 0 0,0 0 0 16,0 0-1-16,-3 0-1 0,-3 0 0 0,-5 2 0 16,8 1-10-16,-3 2 10 0,0-2-10 0,0 2 10 15,0 1-10-15,0 1 0 0,3-1 0 0,0 2 0 16,0-3 0-16,0 0 0 0,-3 1-10 0,6-1 10 16,6 3 0-16,-6-3 10 0,0-5 0 0,3 8 0 15,0 0-10-15,-3 0 0 0,3 0 0 0,0-3 0 16,0 0 0-16,0 1 0 0,-3 2 0 0,3-3 0 15,-3 3-11-15,0 0-1 0,0 0 0 0,-3 0 0 16,0 2 30-16,0-2 6 0,-3 3 0 0,3-1 1 0,-6-2 4 16,9 3 1-16,-6-3 0 0,0 2 0 0,0 1-2 15,0-3-1-15,3-3 0 0,0 1 0 0,0-1-8 0,-3 0-2 16,3-2 0-16,0-1 0 0,3-2-9 0,0 0-8 16,0 0 12-16,-6-2-12 0,6-1 0 0,0-2-22 15,0 2 3-15,0-5-669 16,0 0-133-16</inkml:trace>
  <inkml:trace contextRef="#ctx0" brushRef="#br1" timeOffset="86715.3677">22776 8279 1141 0,'-3'10'24'0,"3"-10"6"0,-3 11 1 0,0 0 2 0,-3-1-33 0,3 3 0 0,-6-2 0 0,9 2 0 16,-3 0 100-16,-3-2 12 0,0 0 4 0,0-1 0 15,6 1-41-15,0-6-8 0,-3 3-2 0,3-8 0 16,0 5-52-16,-3 3-13 0,3-8 0 0,-3 3 0 31,0-3-77-31,3 0-19 0,0 0-3 0,0-11-597 0</inkml:trace>
  <inkml:trace contextRef="#ctx0" brushRef="#br1" timeOffset="86820.0358">22797 8125 1384 0,'0'0'39'0,"0"0"9"0,0 0-38 0,3 0-10 0,-3 0 0 0,0 0 0 0,0 0 0 0,0 3 0 16,0 0 0-16,5-1-11 0</inkml:trace>
  <inkml:trace contextRef="#ctx0" brushRef="#br1" timeOffset="87766.2827">22978 8292 1299 0,'0'0'28'0,"0"0"7"0,-3-3 1 0,-3 1 0 0,0-1-28 0,3-2-8 0,3 5 0 0,-9-3 0 0,6 1 75 0,-3-1 13 16,-5 0 4-16,5 1 0 0,0 2-54 0,-3 0-10 16,0 0-3-16,0 2 0 0,-3 1-1 0,6 2-1 15,-3 3 0-15,0-3 0 0,3 3-8 0,0 0-2 16,0 3 0-16,-3-1 0 0,3-2 5 0,0 6 1 15,0-4 0-15,3 1 0 0,0-1 8 0,-2 1 1 16,5 0 1-16,0-6 0 0,0 3-14 0,5 0-3 16,-5-8-1-16,6 5 0 0,0-2 14 0,-6-3 3 15,6 2 1-15,0-4 0 0,6-4 0 0,-3 1 0 16,0-3 0-16,3 0 0 0,-3-2-13 0,6-4-2 16,-3 1-1-16,0-5 0 0,-3-1-13 0,5-2 8 0,1-3-8 15,0 0 0-15,3-2 0 0,-6-3 0 0,6 2 0 16,-6 1 0-16,3-1 0 0,-3 4 0 0,-1-1-9 15,-2 0 9-15,0 3-11 0,0 0 11 0,-3 5-12 0,6 0 12 16,-3 0-13-16,0 3 4 0,-9 0 1 16,0 5 0-16,0 2-12 0,0-2-1 0,0 6-1 0,0 2 0 31,0 0-4-31,0 0-1 0,-6 5 0 0,0 3 0 0,-3 3 3 16,0 2 1-16,3 3 0 0,-3 2 0 0,0-2 23 0,0 5 8 0,3 0 0 15,-5 3 0-15,8 0-26 0,-3 2-6 0,3 4 0 0,-6-4-1 16,9 0 25-16,-3-2 0 0,0 3 12 0,3-6-4 15,0 3 14-15,0 0 3 0,6-6 1 0,-6 1 0 16,9-6-15-16,0-3-3 0,2 4-8 0,-2-6 12 16,0-3 3-16,3-3 0 0,0-2 0 0,3 0 0 15,0 0-1-15,3-2 0 0,-3-3 0 0,0-3 0 0,-4 0 3 16,1 0 1-16,0 0 0 0,-3-3 0 16,0 1-35-16,0-1-7 15,0-2-2-15,-6 2 0 0,3 1 10 0,-6-1 3 0,3-2 0 0,-6 2 0 16,-3 1-12-16,6 2-3 0,-6 0 0 15,-3 2 0-15,3 1-6 0,-3 3-2 16,-3 2 0-16,12 0 0 0,-9 7 16 0,0 1 2 0,-2 3 1 0,2 0 0 0,0 4 17 0,6-1 16 16,-6 4-4-16,9-2 0 0,-3 0 27 0,6 0 5 15,-3 2 0-15,0 1 1 0,9-3-6 0,-3-3-2 16,0 0 0-16,3 0 0 0,-1 1-7 0,4-4-2 16,0-2 0-16,3 0 0 15,3-5-64-15,3-3-12 0,3 0-4 0</inkml:trace>
  <inkml:trace contextRef="#ctx0" brushRef="#br1" timeOffset="88571.1507">23826 8231 1476 0,'0'0'32'0,"0"0"8"0,-3-8 0 0,3 8 1 0,0-5-33 0,-2 0-8 15,-1-1 0-15,-3 1 0 0,6 0 95 0,-9 0 17 16,9-1 3-16,-6 4 1 0,0-4-54 0,-3 4-10 16,6-1-3-16,-3-2 0 0,0 5-29 0,0 0-5 0,-3 2-2 0,3 1 0 15,-3 2-13-15,3 1 8 16,0 2-8-16,0-3 0 0,-3 3 0 0,6 2 0 0,-3-2 0 0,0 5 0 15,1-2 0-15,5 0-10 0,-3-1 10 0,-3 1-12 16,6-3 12-16,0 0 0 0,0-3 0 0,0-5 0 16,0 0 0-16,0 0 11 0,9 5-3 0,-4-2 0 15,1-3 8-15,3-5 2 0,3 2 0 0,-3-2 0 16,9-3-7-16,-6-3-2 0,0 1 0 0,-3-4 0 16,9 1-9-16,-6-3 0 0,-1 0 9 0,-2 1-9 15,9-4 0-15,-6-2 0 0,3 2 0 0,0-2 0 16,-3 0-17-16,6-3-5 0,-6 0-1 0,8 1 0 31,-5-1-13-31,0 0-2 0,0-3-1 0,0 1 0 0,-3 0-13 16,-3-1-4-16,9-2 0 0,-6 3 0 0,-1 2-33 15,-2 0-7-15,3 3-2 0,-3 2 0 0,0 6 41 16,-3 0 8-16,0 0 1 0,0 5 1 0,-3 5 23 0,-3 3 5 0,0 0 1 0,0 5 0 16,0 3 6-16,-6 3 2 0,0-1 0 0,-3 4 0 15,0 7 2-15,-3 0 0 0,0 3 0 0,1 5 0 0,-4 3 8 0,3-1 0 16,-6 1 0-16,3 5-8 0,0 3 8 0,-3 2 14 15,0 3-3-15,1 3-1 0,-1 2 32 0,3-2 6 16,-3-3 2-16,3 0 0 0,0 0 30 0,6-3 7 16,-3 0 1-16,3-2 0 0,3-3-21 0,6 0-4 15,-3-5-1-15,3-3 0 0,3-3-34 0,3-5-8 16,-6-2 0-16,9-6-1 0,0 0 3 0,-6-7 1 16,6-4 0-16,3-2 0 0,-3-5 21 0,0-3 4 15,0-2 0-15,-6-4 1 0,6-2-16 0,3 3-3 16,-6-3-1-16,-3-2 0 0,-3-1-12 0,0-2-2 15,0 3-1-15,-6-1 0 16,0 1-97-16,-3-1-19 0,0 1-4 0</inkml:trace>
  <inkml:trace contextRef="#ctx0" brushRef="#br1" timeOffset="89584.1455">15531 8961 1170 0,'0'0'25'0,"0"0"6"0,0 0 1 0,0 0 1 0,3-5-33 0,-3 5 0 0,0 0 0 0,0 0 0 16,0 0 55-16,0 0 4 0,-3 5 1 0,-3 3 0 15,0 3-4-15,3 2-1 0,0 6 0 0,-3-1 0 16,3 3-9-16,3 3-2 0,-3 5 0 0,3-2 0 16,0 5 1-16,-3-3 0 0,3 2 0 0,-3 1 0 15,3 0-18-15,-3 2-4 0,-3-5-1 0,3 0 0 0,0 3-12 16,-3-5-2-16,0-1-8 0,3 1 12 15,0-9-3-15,0 1-1 0,0-3 0 0,0-3 0 0,0-5-8 16,3-8 10-16,0 0-10 0,0 0 10 16,0 0-149-16,0 0-29 0,-3-8-7 0,3 0-1 15</inkml:trace>
  <inkml:trace contextRef="#ctx0" brushRef="#br1" timeOffset="90285.3074">15415 9176 1468 0,'0'0'32'0,"6"8"8"0,3 0 0 0,2 0 1 0,1 2-33 0,3-2-8 0,0 3 0 0,3-3 0 16,-3 2 67-16,3-2 11 0,0 0 2 0,-4 0 1 15,1-3-27-15,3-2-6 0,-3-3 0 0,3 0-1 16,0-3-11-16,-3-2-1 0,3 0-1 0,-4-3 0 16,4-3-8-16,-6 1-2 0,3-4 0 0,-3-4 0 15,0-3-8-15,0 2-3 0,-3 1 0 0,0-4 0 16,-6 1-13-16,3 3 0 0,-3-3 8 0,0 2-8 15,0 1 0-15,-3-1-8 0,-3 6 8 0,3 0-13 16,-3-1 1-16,0 6 1 0,0 1 0 0,-3 4 0 16,6 3-14-1,0 0-3-15,0 0-1 0,-6 5 0 0,0 0-20 16,-3 9-4-16,0-1-1 0,3 5 0 0,0 4 32 0,0 1 6 0,-3 1 2 16,3 5 0-16,-3 0 6 0,3 3 8 0,-3 0-13 0,3-3 5 15,-3 0 8-15,4 0 16 0,-4 0-4 16,3-2-1-16,0-3 43 0,3-3 9 0,-3 3 1 0,3-3 1 15,0-3-19-15,0-2-4 0,0-3-1 0,0 1 0 16,3-4-11-16,0-2-2 0,0-8-1 0,0 0 0 16,0 0 8-16,0 0 1 0,0 0 1 0,0 0 0 0,0-10 4 0,6-1 1 15,0-2 0-15,-3 0 0 0,3-3-31 16,3 0-11-16,-3-3 0 0,3 3 9 0,-1 0-9 0,-2 3-12 16,0 0 2-16,0 5 1 0,0 3 0 15,-3 0 0-15,3 2 0 0,-6 3 0 16,6 0-15-16,0 3-4 0,0 2 0 0,3 0 0 15,-3 6 11-15,3-1 1 0,0 3 1 0,0-2 0 0,0 2 15 0,0 1 0 16,-3-1-10-16,0-3 10 0,2 4 0 0,1-4 0 16,0-5-9-16,3 3 9 0,0-5 0 0,0 2 0 15,0 1 0-15,0-6 0 0,0 0 8 0,0-3 0 16,0-2-8-16,-1-3 12 0,1-3-12 0,0 3 0 16,-3-2 0-16,0-4 0 0,-3-1-10 0,3 1-5 15,-6-2-1-15,3 1 0 0,-3 1 3 0,-3 1 0 0,0 0 0 16,-3 2 0-16,0-2 2 0,-3 5 1 0,0 0 0 0,-3 0 0 15,0 3-2-15,0 0-1 0,-3 5 0 0,3 2 0 16,3 4-2-16,1-1 0 0,-1 3 0 16,0 0 0-16,3 2 15 0,0 1 0 0,3 5 0 0,0 2 0 15,0 1 11-15,3 2 8 0,0 0 1 0,0 3 1 16,3-3 9-16,-1-2 2 0,4 2 0 0,-3-3 0 16,3 1-9-16,0-6-2 0,3 3 0 0,0-8 0 15,3 0-5-15,-3 0 0 0,3-6-1 0,0 1-731 16,2-6-145-16</inkml:trace>
  <inkml:trace contextRef="#ctx0" brushRef="#br1" timeOffset="91325.4337">16689 9245 1407 0,'0'0'31'0,"0"0"6"0,0 0 2 0,0 0 1 0,3 7-32 0,-3 4-8 0,-3 0 0 0,3 2 0 0,0 0 0 0,0 3-12 16,-3-3 4-16,3 0 0 0,0 1 24 0,0-1 6 15,0 3 1-15,-3-6 0 0,-3 1 54 0,3 2 11 16,3-5 3-16,0-3 0 0,-3 1-21 0,3-6-4 16,0 0-1-16,0 5 0 0,0-5-32 0,0 0-6 15,0 0-2-15,0 0 0 0,0 0 12 0,0 0 3 16,0 0 0-16,6-8 0 0,0-3-16 0,3 1-4 15,-6-3 0-15,0-1 0 0,3-1-20 0,-1 1 0 16,1-2 0-16,0 1 0 0,-6-1 0 0,6 2 0 16,9 4 0-16,-3-1-8 0,-6 1 8 0,3 4 0 15,0 1-9-15,0 5 9 0,3-3-8 0,-12 3 8 16,0 0-10-16,6 6 10 0,6 2-13 0,-6 0 3 16,-3 2 1-16,0 3 0 15,0 3-19-15,-3 0-3 0,3 0-1 0,-6 0 0 0,0 2 32 16,6-2 8-16,0 0 1 0,-3 0 0 0,-3 0-9 0,3-3-12 15,3 0 2-15,2 1 1 0,-2-4 9 0,-3-2 14 0,3 0-3 16,0-3-1-16,3 1 9 0,-6-6 1 0,0 0 1 0,0 0 0 16,0 0-5-16,0 0-2 0,0 0 0 0,0 0 0 15,6-8 6-15,0 0 2 0,0-5 0 0,0-1 0 16,-6 1-22-16,3 3 0 0,3-6 0 0,0 2-12 16,-3-4 21-16,0 2 4 0,3 0 1 0,0 3 0 15,0 0-14-15,0 2 0 0,-3 1 0 0,3-1 0 16,0 3-23-16,0 0 3 0,-3 3 0 0,-3 5 0 15,6 0-2-15,-6 0 0 0,0 0 0 0,0 0 0 16,0 0-14-16,6 5-4 16,-1 6 0-16,1 2 0 0,0 0 31 0,0 0 9 0,0-2 0 0,3 2 0 15,3 3 0-15,0-3 0 0,-3 1 0 0,3-4 0 0,3 1 0 16,0-3 0-16,-6 2 0 0,2-2 0 0,4-3 0 16,3 1 0-16,-9-4 0 0,0 1 0 0,3-3 0 0,-3 0 12 15,0-5 0-15,-3-1 0 0,-12-1 15 16,9-1 2-16,3-3 1 0,0 3 0 0,-3-3-30 0,0 1 0 15,-3-1 0-15,3 1 0 0,6-4 11 0,-9 4-1 16,-3-1 0-16,-3 3 0 0,3 0-10 0,-3 3 0 16,-6 0 0-16,3 0 0 0,0 2-12 0,0 0 12 15,0 6-10-15,-3 0 10 16,0-1-29-16,6 1 0 0,3 5 0 0,-3 0 0 0,0 2 10 0,3 1 3 16,6 2 0-16,0 0 0 0,0 1 4 0,0-1 0 15,3 0 1-15,0 0 0 0,6 1 11 0,-3-4 0 0,-3 1 0 16,6-3 0-16,6-3 0 0,-6 0 0 0,0-2 0 15,-3-3 0 1,2-3-44-16,4 1-9 0,0-4-3 0,0-2-519 0,-6-5-104 16</inkml:trace>
  <inkml:trace contextRef="#ctx0" brushRef="#br1" timeOffset="91531.5643">17409 8988 1170 0,'0'0'25'0,"0"0"6"0,0 0 1 0,0 0 1 0,3 5-33 0,-3 3 0 0,-3 5 0 0,3 1 0 16,0-1 26-16,0 5-2 0,-6 1 0 0,3 5 0 0,3-1 15 0,-3 1 2 16,-3 0 1-16,3 3 0 0,0 2 1 0,0-3 0 15,0 3 0-15,0 0 0 0,-6 0-12 0,3 1-3 16,6-4 0-16,-3 0 0 0,0-4-12 0,0 1-2 16,3-4-1-16,0-1 0 0,3-4-29 0,-6-1-7 15,0-5-1-15,6 0-468 16,0-3-93-16</inkml:trace>
  <inkml:trace contextRef="#ctx0" brushRef="#br1" timeOffset="92050.7896">17284 9287 1177 0,'21'-3'25'0,"-21"3"6"0,0 0 1 0,9 3 2 0,3 2-34 0,0-2 0 0,-4 2 0 0,1-2 0 15,-9-3 48-15,12 2 4 0,3-2 0 0,0 0 0 16,-6-2 20-16,3-1 4 0,0 0 0 0,3-2 1 15,0-3-25-15,-1-2-4 0,-5-1-2 0,6 0 0 16,0-2-26-16,-3 0-6 0,-6-3-1 0,3-2 0 16,0-1-3-16,0 3-1 0,-3 0 0 0,3 0 0 15,-3 3 8-15,-3-3 2 0,3 6 0 0,-3-3 0 16,-6-1-1-16,3 4 0 0,6 4 0 0,-6 6 0 16,0 0-30-16,0 0-7 0,0 0-1 0,0 0 0 15,0 0-7 1,-3 6-1-16,-3 4-1 0,6 4 0 0,0 1 6 0,-3 7 2 0,-3-1 0 15,0 3 0-15,0-3 21 0,3 5-11 0,-3-2 11 0,0 0-8 16,-3 0 8-16,6 2 16 0,6-5-4 0,-6 3-1 16,-6 0 35-16,6-3 7 0,3 0 2 0,0-2 0 15,0 2-2-15,0-5 0 0,0-3 0 0,3-2 0 16,0-1-26-16,0-5-6 0,-3-5-1 0,0 0 0 0,0 0 11 16,0 0 1-16,0 0 1 0,3-7 0 0,0-4-1 15,3-2-1-15,3 2 0 0,-6-5 0 16,0 3-31-16,0-3 0 0,6 0 0 0,0 0 0 0,-6 3 0 15,0 3 0-15,3-1 0 0,-1 3 9 0,4 3-19 0,-6 0-4 16,-3 5-1-16,0 0 0 0,9 0-8 0,-9 0-1 16,0 0-1-16,6 5 0 0,0 3 10 0,3 0 3 15,0 0 0-15,-6 0 0 0,0 5 1 0,3-3 1 16,6 1 0-16,-6 0 0 0,-3-4-2 0,3 1 0 16,6-2 0-16,3-1 0 15,-1 3-30-15,-2-5-6 0,0 2-2 0,3-5 0 16,3-5-50-16,-3 2-9 0,-6-2-3 0,6-3 0 15,-3 0-91-15,0-3-18 0,-1 3-4 0,-5-2-277 0</inkml:trace>
  <inkml:trace contextRef="#ctx0" brushRef="#br1" timeOffset="92307.661">17894 9297 1328 0,'0'0'29'0,"0"0"7"0,0 0 0 0,0 0 1 0,-6-2-29 0,0 2-8 0,-3 0 0 0,9 0 0 16,-9 5 55-16,0 0 9 0,1 3 3 0,-1 0 0 16,6 3-2-16,-3-3 0 0,-3 2 0 0,3-2 0 15,3 6-12-15,0-4-2 0,3 1-1 0,-3 2 0 16,0 0-30-16,6 3-7 0,3-5-1 0,-3-1 0 15,3-2-1-15,0-3-1 0,3 1 0 0,3-1 0 16,-4 0 2-16,1 1 0 0,3-9 0 0,-3 0 0 16,0-2-12-16,3 0 0 0,-3-3 0 0,0 0 0 15,0 0 0-15,-3-3 0 0,0 1 0 0,0-1 0 16,-3 1 0-16,0-1 0 0,0 0 10 0,-3 1-10 16,0-1 12-16,0 1-4 0,-3-1 0 0,0 3-8 0,3-2 12 15,-6-1-12-15,3 3 12 0,-3 0-12 0,3 3 0 16,0 0 0-16,0-1 0 0,0 4-12 15,3-4-105-15,0 6-21 0,0 0-4 0,0 0-408 16,0 0-82-16</inkml:trace>
  <inkml:trace contextRef="#ctx0" brushRef="#br1" timeOffset="92673.7092">18138 9292 1126 0,'-6'-2'24'0,"6"2"6"0,0 0 1 0,0 0 1 0,0 0-32 0,-9 2 0 0,3-2 0 0,0 3 0 15,1-1 56-15,-4 1 5 0,0 2 1 0,3 1 0 16,0 2 6-16,0 0 0 0,0 0 1 0,0-1 0 16,3 4-13-16,0 0-2 0,3-1-1 0,-3 1 0 15,3 2-30-15,3 0-7 0,0 0 0 0,0-2-1 16,0 0-1-16,3-1 0 0,3-2 0 0,0-3 0 16,0-2 2-16,0-3 0 0,-4 5 0 0,7-5 0 15,0-2 4-15,-3-4 0 0,0-4 1 0,3 2 0 16,-3-5-21-16,3-1 0 0,-6-1 0 0,3-4 0 15,0 1 0-15,-3-1-8 0,3-2 8 0,-6 0-12 16,0-3 28-16,0 0 4 0,2 3 2 0,-5-6 0 16,0-2 18-16,0 3 4 0,-3 2 1 0,-2 0 0 15,2-2-21-15,-3-3-5 0,0 5-1 0,0 5 0 16,6 3-7-16,-6 3-2 0,3 0 0 0,0 5 0 0,3 3-9 16,0 5 0-16,-6 2-12 0,6-2 12 15,0 8-21-15,-3 3 3 0,3 5 1 0,-6 5 0 16,3-2-11-16,3 4-1 0,0-1-1 15,-3 1-621-15,0 1-124 0</inkml:trace>
  <inkml:trace contextRef="#ctx0" brushRef="#br1" timeOffset="113298.9283">14757 14256 946 0,'0'24'20'0,"0"-3"5"0,-3-13 1 0,3 0 2 0,0-8-28 0,0 0 0 0,0 0 0 0,0 0 0 16,0 0 50-16,0 0 5 0,0 0 1 0,0 0 0 15,0 0-4-15,0 0 0 0,0 0 0 0,0 0 0 16,0 0-16-16,6 5-4 0,-6-5-1 0,3 8 0 15,3 0 1-15,-3 2 1 0,0 1 0 0,-3 0 0 16,3 2-12-16,-3 5-2 0,0-2-1 0,0 3 0 16,0-9-6-16,0 6 0 0,0 3-1 0,0-3 0 15,-3-3 0-15,3 0 0 0,0 3 0 0,-3-3 0 16,3-5-1-16,0 3 0 0,-3 10 0 0,3-8 0 16,0 0 0-16,-3-2 0 0,3-3 0 0,0 0 0 15,0-8-10-15,0 0 0 0,0 0 0 0,0 0-11 16,0 0-38-1,-3 0-8-15,0-8-2 0,0 2-429 0,0 1-87 0</inkml:trace>
  <inkml:trace contextRef="#ctx0" brushRef="#br1" timeOffset="113459.0759">14802 14076 1130 0,'0'0'32'0,"0"0"8"0,0 0-32 0,0 0-8 15,-3-3 0-15,3 3 0 0,0 0 36 0,0 0 7 16,0 0 1-16,0 0 0 0,0 0-32 0,0 0-12 16,0 0 8-16,0 0-8 15,-3 5-17-15,3 3-9 0,0-2-2 0</inkml:trace>
  <inkml:trace contextRef="#ctx0" brushRef="#br1" timeOffset="113896.0931">14888 14452 1141 0,'3'42'24'0,"-3"-26"6"0,0 0 1 0,0-3 2 0,0-3-33 0,-3 1 0 0,0-3 0 0,3-5 0 16,0-1 80-16,0-2 8 0,0 0 3 0,0 0 0 15,0 0-11-15,0 0-3 0,0 3 0 0,0 0 0 16,0-3-17-16,0 0-4 0,0 0-1 0,0 0 0 16,0 0-14-16,0 0-2 0,0 0-1 0,0-8 0 15,-6 2-15-15,6 6-3 0,0 0-1 0,3-13 0 0,-3 3-1 0,0-1 0 16,3 0 0-16,0-2 0 0,3 0-18 0,-3 5 0 16,-3 8 8-16,9-19-8 0,0-2 0 15,0 0 0-15,-3 5 0 0,2 0 0 0,1-2 0 16,0 5 0-16,3 2 0 0,-3 0-9 0,0 3 9 0,0 3-8 15,0 0 8-15,0 0-8 16,-3-1-11-16,3 4-1 0,-3 2-1 0,-6 0 0 16,0 0-10-16,6 5-1 0,3 0-1 0,-3 3 0 0,-3 0 15 15,2 3 3-15,-2 2 1 0,0 5 0 0,0 1 14 0,0 2 0 16,-3-2-10-16,0-1 10 0,3-5 0 0,-3 3 0 16,-3 0 12-16,3 0-4 0,0-3-8 0,0-2 12 0,0-1-12 15,0 1 12-15,-3-6-20 0,6 1-4 0,0-4-1 16</inkml:trace>
  <inkml:trace contextRef="#ctx0" brushRef="#br1" timeOffset="114637.5792">15308 14343 1177 0,'3'8'25'0,"-3"-8"6"0,0 0 1 0,0 0 2 0,0 0-34 0,0 0 0 0,0 0 0 0,0 0 0 15,0 0 58-15,0 0 5 0,0-5 1 0,0 5 0 16,-3-8-7-16,0 2-1 0,3 6 0 0,-6-5 0 16,3 0-2-16,3 5-1 0,-6-3 0 0,0 1 0 15,3-1-15-15,3 3-3 0,-9 3-1 0,3-3 0 16,0 2-22-16,0 1-12 0,0 0 12 0,0 2-12 0,0 3 0 0,0 2 0 16,-3 1 0-16,6 0-12 0,-6 2 12 15,6 0-11-15,-3 0 11 0,3 3-10 16,0 0 10-16,0 0-13 0,0-3 5 0,3 3 8 0,0 0-12 0,0 0 12 15,3-3-10-15,-3 3 10 0,3-3 0 0,0 0-9 16,0-2 9-16,3 2 0 0,-3-2 0 0,3-1 0 16,0-2 0-16,3 0 0 0,-3 3 0 0,0-6-10 15,3-5 10-15,0-3 0 16,3 1-43-16,0-1-1 0,0-2-1 0,0-1 0 16,-1-1-38-16,1-1-7 0,0-3-2 0,0 0-351 15,0 1-70-15</inkml:trace>
  <inkml:trace contextRef="#ctx0" brushRef="#br1" timeOffset="114982.3425">15492 14317 1198 0,'0'2'26'0,"0"4"6"0,0-1 0 0,-3 3 3 0,0-3-35 0,0-2 0 0,0 2 0 0,-3-2 0 16,3 2 82-16,-3-2 10 0,6-3 1 0,-6 2 1 16,0 1-33-16,0 2-6 0,-2 0-2 0,2 1 0 15,3-1-21-15,-6 3-4 0,0-3 0 0,0 1-1 16,6-1-27-16,-3 3 0 0,0 0 8 0,0 0-8 15,-3 0 0-15,6 2 0 0,0 1 0 0,0 2 0 16,-3 0-11-16,6 0 11 0,3 1-8 0,0-4 8 16,3 1 0-16,-3-1-10 0,3 1 10 0,3 0 0 15,0-1 0-15,0-2 0 0,3 0 0 0,0-3 9 16,-1 1-9-16,4-1 10 0,-6-5-10 0,6-3 10 16,-3-2 1-16,0 0 0 0,-3 2 0 0,3-2 0 0,-6-3 1 15,3-3 0-15,-3 3 0 0,3 0 0 0,-6-2 1 16,0-3 1-16,0-1 0 0,-1 1 0 0,-2-3 2 15,0 6 0-15,-2-1 0 0,-1 3 0 0,-3-2 9 16,0-1 3-16,0 3 0 0,0-3 0 0,-3 4-17 0,0-1-3 16,-3 0-8-16,6 2 12 0,-3 1-29 0,0 5-7 15,9 0 0-15,-6 3-597 16,0-1-119-16</inkml:trace>
  <inkml:trace contextRef="#ctx0" brushRef="#br1" timeOffset="115717.5845">15656 14325 835 0,'0'7'18'0,"0"1"4"0,0-2 1 0,0-6 1 0,0 0-24 0,3 10 0 0,-3-2 0 0,0 5 0 15,-3-5 46-15,3 3 5 0,0 2 1 0,0 0 0 16,0 1-30-16,-3-1-6 0,3 0 0 0,0-2-1 16,3 2 13-16,-3 0 4 0,0 0 0 0,0-5 0 15,-3 6 11-15,6-6 2 0,-3-1 1 0,0 1 0 16,0-2 0-16,3-4 0 0,-3-2 0 0,0 0 0 15,0 0-4-15,0 0-1 0,0 0 0 0,0 0 0 16,0 0 8-16,0 0 2 0,0 0 0 0,0 0 0 16,0 0-8-16,0 0-2 0,-3-8 0 0,6 0 0 15,-3-2-9-15,3 2-3 0,-3-3 0 0,0-2 0 16,0 0-12-16,3 0-2 0,-3 2-1 0,0-2 0 16,3-3-3-16,0-3-1 0,0 1 0 0,-3 2 0 0,3 5 1 15,0 1 0-15,0-1 0 0,0 1 0 0,0-1-11 16,2 3 0-16,-2 3 9 0,3 0-9 0,0 2 0 0,-3 0 0 15,3 3 0-15,3-2-12 0,-3 4-1 0,3 4-1 16,3 2 0-16,-6-6 0 16,3 3-40-16,0-2-8 0,0 2-2 0,-3 1-541 15,6-1-109-15</inkml:trace>
  <inkml:trace contextRef="#ctx0" brushRef="#br1" timeOffset="116341.513">15885 14422 802 0,'-3'27'17'0,"3"-17"4"15,0 1 1-15,0 0 2 0,3-1-24 0,-3 1 0 0,-3-1 0 0,3-2 0 16,3-2 88-16,0 2 12 0,-6 0 4 0,3-3 0 16,3 0-12-16,-3 0-1 0,0-5-1 0,0 0 0 15,0 0-13-15,0 0-2 0,0 0-1 0,3 3 0 16,-3-3-3-16,0 0-1 0,0 0 0 0,3-11 0 16,0 1-27-16,-3-3-6 0,0 2-1 0,3 0 0 15,0 1-8-15,0 2-1 0,-6-3-1 0,6 1 0 16,0-1-12-16,0-2-2 0,-3-3-1 0,0 0 0 15,0 6-11-15,0-4 0 0,0 4 9 0,0-1-9 0,-3 3 0 16,6 3 0-16,-3-3 0 0,0 5 0 0,0 1-12 0,0 2 0 16,0 0 0-16,6 0 0 15,-3 2-16-15,-3-2-3 0,0 0-1 0,12 3 0 16,-3 2 6-16,-1 1 1 0,-2-1 0 0,3 6 0 0,0-1 13 0,0-2 4 16,0 0 0-16,3-5 0 0,-3 2 8 0,0 0 0 15,0 1 0-15,0-4-8 0,0-2 8 0,0 5 0 16,0 1 0-16,-1-6 0 0,1 0 0 0,0-3 0 15,0-5 0-15,-3 0 0 0,6 0 10 0,-6 0-2 16,0-2-8-16,0 2 12 0,0 0-12 0,0-3 11 16,-3-2-11-16,-3 0 10 0,3 5-10 15,0 0 12-15,-6 0-12 0,0 5 12 0,0-2-4 0,-3 2-8 16,3-2 12-16,0 3-4 0,-3 2-8 0,6 0 0 0,-6 2 0 16,0-2 0-16,6 0 0 0,-6 8-17 0,0 3 4 15,0-3 1-15,3 2 0 0,-3 6 1 0,3 5 0 0,-3-2 0 16,3-3 11-16,0 0-10 0,3-1 10 0,0 4-10 15,0-1 10-15,0-2 0 0,3 0 0 0,-3 0-8 16,0 0-16 0,3-3-2-16,3-5-1 0,-3 3 0 0,3-3-142 0,0-3-29 15,3-2-6-15,3-3 0 0</inkml:trace>
  <inkml:trace contextRef="#ctx0" brushRef="#br1" timeOffset="116658.3409">16391 14258 1663 0,'0'0'36'0,"0"0"8"0,-6 3 2 0,3 2 1 0,-3-2-38 0,6-3-9 15,-9 0 0-15,0 3 0 0,-3 2 56 0,0 0 8 16,4-2 3-16,-1 0 0 0,0-1-15 0,0 3-2 16,0 1-1-16,3 2 0 0,-3 0-16 0,6 0-3 15,-3-1-1-15,0 7 0 0,0-4-9 0,3 4-1 0,-3 1-1 0,3-1 0 16,-3 2-30-16,6-3-7 15,0 0-1-15,0 3 0 0,0 2 20 0,6-4 0 16,-3 1-8-16,-3 1 8 0,0 0 0 0,6 0 0 0,6-5 0 16,0-1 0-16,3 1 0 0,-3-3 0 0,0 0 0 15,0-6 0-15,5 1 0 0,-2-3 9 0,0-5-9 16,0 2 8-16,0 0-24 0,0-5-6 16,0-2-1-16,0-3 0 15,-1-3-33-15,1-3-8 0,-3 1 0 0,0-6-522 0,0-3-104 16</inkml:trace>
  <inkml:trace contextRef="#ctx0" brushRef="#br1" timeOffset="116889.7943">16629 13954 1364 0,'0'0'30'0,"0"0"6"0,0 0 2 0,-3-3 0 0,-3 1-30 0,6 2-8 0,0 0 0 0,0 0 0 16,-9 5 44-16,6 3 7 0,-3 3 1 0,3-1 1 0,3 1-1 0,0 5 0 15,-3 2 0-15,3 1 0 0,0-1 2 0,0 3 0 16,0 3 0-16,-3 0 0 0,3 3-14 0,0-1-2 15,0 0-1-15,-3 1 0 0,0 5-14 0,3-1-3 16,0 4-1-16,0-1 0 0,-5-2-7 0,5 0-2 16,0-3 0-16,0-3 0 0,2-5-10 0,-2 1 0 15,-2-7 9-15,4 4-9 0,1-3 0 0,-3-3-13 16,-3-5 1-16,3-3 1 16,0 1-64-16,0 2-13 0,-2-3-2 0,-1-3-773 15</inkml:trace>
  <inkml:trace contextRef="#ctx0" brushRef="#br1" timeOffset="117121.8798">16439 14258 1393 0,'0'0'30'0,"0"0"6"0,0 11 2 0,0 0 2 0,0-11-32 0,0 0-8 0,6 5 0 0,3 0 0 16,-4-5 60-16,4 3 11 0,0 2 1 0,0-2 1 15,3-1 0-15,0 1 0 0,-3-3 0 0,3 3 0 16,3-1-28-16,0 1-5 0,0 0-2 0,-4-3 0 15,7 0-18-15,-6-3-4 0,3 0-1 0,0-2 0 16,-6 0-7-16,3-1 0 0,3 1-8 0,0 0 12 16,-12-3-27-16,5-3-5 0,4 1-2 0,3-3 0 15,0 2-42-15,-6-2-9 16,-6-3-2-16,6 0 0 0,3 0-149 16,0-2-31-16,-9-1-5 0,3-2-2 0</inkml:trace>
  <inkml:trace contextRef="#ctx0" brushRef="#br1" timeOffset="117662.446">16790 13912 903 0,'15'-5'25'0,"-15"5"7"0,0 0-32 0,0 0 0 0,0 0 0 0,6 2 0 0,0 3 74 0,-3 1 9 16,-6 2 1-16,3 0 1 0,3 5-17 0,-3 0-3 16,-3 6-1-16,0-1 0 0,3 1 12 0,-3 2 1 15,3 3 1-15,-3-1 0 0,-6 4-6 0,9-3-2 16,0 0 0-16,-6 2 0 0,0 3-27 0,0 0-6 16,9 0-1-16,-3 0 0 0,0 0-19 0,-3 1-4 15,0-7-1-15,3 1 0 0,6-3-12 0,0-2 9 16,-6-3-9-16,3-3 8 15,3-5-32-15,3 0-8 0,-6-8 0 0,0 0-1 16,-3 0-67-16,9 0-12 0,0-5-4 0,-9 5 0 16,0 0-5-16,8-14-2 0,4 1 0 0,-3 0 0 15,0-6 4-15,0 4 1 0,-3-1 0 0,0 0 0 16,3 3 53-16,-3-1 10 0,-3 6 3 0,0 3 0 0,6 0 113 16,-6-1 23-16,-6 4 5 0,3 2 1 0,0 0 34 0,0 0 6 0,0 0 2 15,0 0 0-15,-3 10-23 0,3 4-4 0,3-1-1 16,-3-3 0-16,-6 4-6 0,6-4-2 0,6 4 0 15,-3-4 0-15,0 1-44 0,0-1-8 0,0 1-3 0,0-1 0 16,3 4-17-16,0-4-3 0,-3-2-1 0,3-3 0 16,2-2-7-16,1 2-1 0,-3 1-1 0,0-4 0 15,0-2-3-15,3-2-8 0,3-4 12 0,-3 1-4 16,-3-3-8-16,3-2 0 16,0 2 0-16,0 0 0 0,0-3-20 0,0 3 3 0,-3 3 1 0,0-3 0 15,5-3 0-15,-2 6 0 0,-6 2 0 0,6 3 0 16,0-2 6-16,0-1 2 0,-9 3 0 0,0 8 0 15,6 0-8-15,-3 3-2 0,-3-1 0 0,0 6 0 0,-3 0 8 16,0 2 2-16,3 4 0 0,-3 1 0 0,0 1 8 0,0 0 11 16,0-3-3-16,0 6 0 0,0-3 8 0,0 10 2 15,-6 3 0-15,6-11 0 16,-3 1 10-16,0-3 1 0,1-3 1 0,2-3 0 0,0-2 12 0,-3 3 2 16,3-1 1-16,-6 3 0 0,0 1-25 0,3-7-6 15,0 1-1-15,0-2 0 0,0-1-13 0,0-5-18 16,6 0 4-16,0-8-720 15,0 0-144-15</inkml:trace>
  <inkml:trace contextRef="#ctx0" brushRef="#br1" timeOffset="120417.7089">17948 14272 873 0,'-3'-14'24'0,"3"14"7"0,0 0-31 0,0 0 0 0,0 0 0 0,-3 0 0 16,0 0 96-16,3 0 14 0,-3-5 2 0,0 2 1 15,0-2-31-15,3 5-6 0,0 0-2 0,0 0 0 16,-3-5-15-16,0-3-3 0,0 3-1 0,0-1 0 16,3 1-14-16,-3 0-2 0,0-1-1 0,3 1 0 15,-3-3-18-15,3 8-4 0,-6-2-1 0,0-1 0 16,3 0-15-16,3 3 0 0,0 0 8 0,-9 3-8 16,-3 0 0-16,3-1 0 0,3 1 0 0,0 2 0 0,-2 0 0 15,-1 1-12-15,-3 2 1 0,3 2 0 0,3 4 2 16,0-4 0-16,-3 3 0 0,3 1 0 0,3-4 9 15,-6 3-10-15,3 1 10 0,3-4-10 0,3 3 10 0,3 3-12 16,0 3 12-16,-3-6-12 0,3-5 12 0,3 0 0 16,0 3-9-16,3 2 9 0,0-5 0 0,0-3 0 15,3 0 0-15,-3 1 0 0,3-1 8 0,-1-3-8 16,-2-4 12-16,3-3-4 0,0-3-8 0,0-3 10 16,-3 0-10-16,3 1 10 0,0-1-28 0,-3 1-6 15,0-1 0-15,3 1-1 16,-3-6-75-16,2 0-14 0,-2 3-3 0,3-3-331 0,-3-3-67 15</inkml:trace>
  <inkml:trace contextRef="#ctx0" brushRef="#br1" timeOffset="120866.339">18141 13899 1177 0,'-6'-8'25'0,"6"2"6"0,0 1 1 0,-3-3 2 0,0 3-34 0,0 0 0 0,3-1 0 0,0 6 0 15,0-2 92-15,-3-1 11 0,0 3 2 0,3 0 1 16,0 0-55-16,0 0-11 0,-3 8-3 0,0 0 0 15,0 0-22-15,0 5-5 0,3 0-1 0,-2 3 0 16,-1 5-1-16,0 0 0 0,3 1 0 0,-3 4 0 16,3 1 0-16,0 2-8 0,-3-3 12 0,0 1-4 15,0-4 7-15,3 4 1 0,0-1 0 0,0 1 0 16,0-3 1-16,0-1 1 0,0-1 0 0,0 4 0 0,-3 3-2 16,3-8-1-16,0-8 0 0,0-2 0 0,0 2 10 15,0-5 3-15,0-2 0 0,0-1 0 0,0 3-7 0,-3-3-1 16,3 0 0-16,0-2 0 0,0 0 17 0,0-3 3 15,0-11 1-15,0 0 0 0,-3 4-11 0,3-1-2 16,0-3-1-16,3-2 0 0,0 0-18 0,-3-3-9 16,0 0 10-16,6 3-10 0,3-3 0 0,-3 2 0 15,-1-1 0-15,1 1 0 0,3 1 0 0,-3 0 0 16,3 5 0-16,-3-3-10 0,-3 3 10 0,3 3-12 16,0 2 12-16,-6 3-12 0,0 0-5 0,9 0-2 15,0 6 0-15,0 2 0 0,0-3-1 0,-3 3-1 16,-3 5 0-16,0-5 0 0,3 3 10 0,-3 2 3 15,-3 0 0-15,0 0 0 0,3 3 8 0,-3-3 0 0,0 1 0 16,0 2 0-16,0-3 0 0,3 0 0 0,-3 0 0 16,0-2 0-16,0-1 0 0,3 1 0 0,0 5 0 0,-3-6 0 31,0-10-113-31,0 0-18 0,0 0-3 0,11 0-429 0,-2 0-85 0</inkml:trace>
  <inkml:trace contextRef="#ctx0" brushRef="#br1" timeOffset="121346.078">18460 14240 1265 0,'0'0'36'0,"0"-5"8"0,0 5-36 0,0 0-8 0,0 0 0 0,-6-6 0 0,3 1 81 0,0 0 15 16,0 2 2-16,0 0 1 0,-3-2-22 0,0 5-4 15,3-3-1-15,-3 3 0 0,0-5-21 0,0 5-5 16,0 0-1-16,6 0 0 0,-6 0-29 0,0 5-7 15,-3-2-1-15,3 2 0 0,0 3-8 0,0 0 0 16,1 3 0-16,-1-3 0 0,0 0-9 0,0 2 9 16,3 4 0-16,0-4 0 0,-3 3-9 0,3 1 9 15,0-1 0-15,3-5-9 0,0 2 9 0,0 6 0 16,3 5 0-16,0-5 0 0,0 0 0 0,0-5 9 16,-3-11-9-16,3 8 10 0,3 5 3 0,0-3 1 15,-6-10 0-15,6-2 0 0,-1-1-1 0,4-5 0 16,-3-5 0-16,0-3 0 0,0 6-4 0,-3-1-1 0,3 0 0 15,0 1 0-15,0-3-8 0,-3 2 0 16,0-5 0-16,3 6 0 0,-3 2 0 0,0-3-11 16,0 3 3-16,-3-2 0 0,0 4 8 0,3 1-10 0,-3 0 10 15,0 5-10-15,0-6 10 0,0 6 0 0,0 0 0 16,0 0-8-16,0 0-3 0,0 0 0 0,0 0 0 0,-3 8 0 16,0 3 2-16,3-3 0 0,0 2 0 0,3 1 0 15,-3 0 9-15,0-1 0 0,3 1 8 0,0-1-8 16,-3 4 8-16,3-1-8 0,0-3 10 0,0-2-10 15,0 0 10-15,0 0-10 0,0-3 10 0,0 6-10 16,3 2 0-16,-3-2 0 0,3-6 0 0,0 0 0 16,0-2-109-1,2-6-28-15,-2-2-6 0,3-5-384 0,0-6-77 0</inkml:trace>
  <inkml:trace contextRef="#ctx0" brushRef="#br1" timeOffset="121754.7181">18588 14190 847 0,'0'0'24'0,"0"8"5"0,0-3-29 0,0 0 0 16,-6 3 0-16,6 0 0 0,0 0 91 0,0 0 12 15,-6 5 2-15,6-2 1 0,0-3-33 0,0 5-6 16,0-3-2-16,-3 4 0 0,3-4 1 0,0 1 0 16,0-1 0-16,0 1 0 0,0 0-14 0,0-3-4 15,3-6 0-15,0 9 0 0,0 7 44 0,0-7 8 16,-6-11 1-16,6 0 1 15,0-3-102-15,-3 3-34 0,0 0 0 0,6 0 0 0,-3-5 53 0,0-3 10 16,0 3 3-16,-3-3 0 0,3 2-10 0,3-1-2 0,-4-7 0 0,1 6 0 16,-3 0-20-16,6-2 0 0,0-1 0 0,0 1 0 15,-3-1 0-15,3 3-16 0,0-2 4 16,3 2 0-16,-3-3 12 0,0 3-13 0,0 3 5 0,3 0 8 16,-3-1-12-16,-6 6 12 0,0 0-12 0,6 0 12 15,-6 0-22-15,9 0 3 0,0 3 1 0,-9-3 0 16,0 0 3-16,3 5 1 0,3 3 0 0,-3 0 0 15,-3 3 14-15,3-3-11 0,0 2 11 0,-3 1-10 16,3-1 10-16,-3 1 0 0,0-1 0 0,3 1-8 16,2 0 8-16,-5-1 0 0,3 6 0 0,0-3 0 15,3-7 0-15,-3-4 0 0,-3-2 0 0,0 0 0 16,6 3-37-16,3 8-6 16,-3 7-1-16,3-15-535 0,0-14-107 0</inkml:trace>
  <inkml:trace contextRef="#ctx0" brushRef="#br1" timeOffset="122253.4872">18990 14179 1490 0,'5'0'32'0,"-5"0"8"0,0 0 0 0,0 0 3 0,0 0-35 0,-2-5-8 16,2 2 0-16,0 3 0 0,-6-3 97 0,6 3 18 16,0 0 3-16,-6-2 1 0,-3-3-44 0,3 5-9 15,0 0-2-15,0 0 0 0,0 0-24 0,0 0-4 16,-3 5-2-16,9-5 0 0,-6 5-19 0,-3 3-4 0,0 0-1 15,3 0 0-15,0 2-10 0,0 1 0 0,3 2 0 0,-3 3 0 16,3-3 0-16,-3 6 0 0,3-3 0 0,1 0 0 16,2 0 0-16,2 2 0 0,-2 3 0 15,0-21 0-15,6 16 0 0,0-3 0 0,-3-2 0 16,3 0 8-16,0-1-8 0,0-10 8 0,0-3-8 0,0 1 8 16,-6 2-8-16,6-5 0 0,0-1 9 0,-3 1-9 15,3-3 0-15,0 0 0 0,-3 0 0 0,-3 8 0 16,0-10-21-16,3-4 1 0,0 4 0 0,-3 2 0 15,0 0-4-15,3 3 0 0,0-1 0 0,0-2 0 16,-3 6 5-16,0 2 1 0,0 0 0 0,0 0 0 16,0 0-19-1,3 2-4-15,0 4-1 0,-3-6 0 0,3 13 11 0,0 0 3 0,0 0 0 0,-3-13 0 16,0 19 20-16,3 5 8 0,-3 5 0 0,0 0-9 16,0-8 21-16,-3-2 4 0,3-1 0 0,0 3 1 15,-6-2 24-15,3-3 5 0,-3-1 1 0,6-15 0 16,-3 16 9-16,-3 6 1 0,3-1 1 0,-6-3 0 0,-3 1-10 15,6-11-3-15,-3-6 0 0,3 9 0 0,-3 2-5 16,3-5-2-16,-6-8 0 0,6-3 0 0,-2 3-10 16,2-8-1-16,-3-2-1 0,3 5 0 0,0 2-26 15,0-2-17-15,0-6 2 0,0 1 1 16,6-1-122-16,-3-2-24 0,3 2-4 0,0 1-836 16</inkml:trace>
  <inkml:trace contextRef="#ctx0" brushRef="#br1" timeOffset="122670.0437">19052 14211 1530 0,'9'21'33'0,"-9"-10"7"0,0-11 2 0,0 0 2 0,6 7-36 0,-3 1-8 0,-3-8 0 0,0 0 0 16,6 8 76-16,0 0 12 0,0-2 4 0,-6-6 0 15,0 0-37-15,12 5-7 0,-3 0-2 0,0-2 0 16,2-1-18-16,-2-4-3 0,3 2-1 0,0-3 0 16,0 1-4-16,-3-4-2 0,0 1 0 0,0 0 0 15,0-3-2-15,0 0-1 0,-3 0 0 0,3 0 0 16,-3-5-7-16,-3 2-8 0,3 0 11 0,-4 1-11 16,-2 2 0-16,0 0 0 0,3-3-15 0,-6 4 5 15,3 1-2-15,-2 1 0 0,-1 2 0 0,0-2 0 16,-3 2 12-16,0 1-12 0,0-1 12 0,6 3-12 15,0 0 12-15,-9 5 0 0,-3 1-9 0,3 2 9 16,3 0 0-16,-3 2 0 0,0 1 0 0,0-1 0 0,0 3 18 16,6 1 5-16,-3 2 1 0,0-3 0 0,0 0 6 15,6 3 2-15,0 0 0 0,0 0 0 0,3 0-9 16,0-3-2-16,0 0 0 0,3 0 0 0,0 3-9 0,0-3-1 16,0-5-1-16,3 0 0 0,0 3-10 0,0-6 0 15,-9-5 0-15,12-3 0 16,0 1-95-16,3-1-21 0,-3 3-4 0,2-8-536 15,-2-5-108-15</inkml:trace>
  <inkml:trace contextRef="#ctx0" brushRef="#br1" timeOffset="122983.2158">19445 14118 1494 0,'0'0'32'0,"-6"3"8"0,0-3 0 0,0 0 3 0,-3 2-35 0,3 1-8 0,0 0 0 0,0-1 0 15,0 1 44-15,0 2 6 0,3-2 2 0,3-3 0 16,-3 5-37-16,0 1-7 0,3-6-8 0,0 5 11 16,3 0-11-16,0 3-16 0,3 0 4 0,0 0 1 15,3-3-3-15,0 1-1 0,0 1 0 0,0 1 0 16,-3 0 15-16,3 0 0 0,3 3 0 0,0-3-9 16,-3 2 9-16,-3 1 0 0,-3 2 0 0,0 0 0 15,3-2 34-15,-6 2 2 0,0 0 1 0,-3-2 0 16,0 0 51-16,0-3 11 0,-3 0 1 0,0-1 1 15,0 4-12-15,-3 0-2 0,0-3-1 0,-3 2 0 16,0-2-5-16,0 0-1 0,-3-5 0 0,3 2 0 0,-3-5-23 16,4 0-5-16,-1-3 0 0,3 1-1 0,0-6-36 0,0 2-7 15,3-4-8-15,0-1-854 16,3-2-177-16</inkml:trace>
  <inkml:trace contextRef="#ctx0" brushRef="#br1" timeOffset="125216.5307">20359 13774 1160 0,'0'0'32'0,"0"0"9"0,0 0-33 0,0 0-8 0,0 0 0 0,0 0 0 15,0 0 55-15,0 0 9 0,0 0 1 0,0 0 1 16,-3 6-16-16,3-6-3 0,0 0-1 0,0 7 0 15,0 1-1-15,-3 3 0 0,3-3 0 0,0 2 0 16,-3 1-15-16,3 0-3 0,-3 2-1 0,3 3 0 16,-3-3-10-16,0 0-3 0,-3 3 0 0,0 3 0 15,0-1-4-15,0 1-1 0,-3-1 0 0,3 1 0 16,0-1 3-16,0 1 0 0,0-1 0 0,0 1 0 16,0-3 3-16,0 0 1 0,4 2 0 0,-4-5 0 15,3 3-4-15,0 0-1 0,3 0 0 0,0 0 0 16,0-3-1-16,0-2 0 0,3-1 0 0,0 1 0 15,-3-1-9-15,6-4 0 0,-4-1 9 0,4 0-9 16,-6-5 10-16,6 6-2 0,3-4-8 0,0 1 12 16,-3-3-38-16,0 2-8 0,0-2-2 15,0-2-840-15</inkml:trace>
  <inkml:trace contextRef="#ctx0" brushRef="#br1" timeOffset="126065.3642">20153 13951 1670 0,'0'0'36'0,"0"0"8"0,0 0 2 0,9 6 2 0,-3-1-39 0,0-2-9 0,3 2 0 0,0 0 0 15,3-2 35-15,-3 2 5 0,3-2 0 0,3-3 1 16,-3 3-2-16,2-3-1 0,4-3 0 0,-3 3 0 15,3-5-2-15,0 2 0 0,0-2 0 0,-3-3 0 16,-3 2-12-16,5-2-4 0,1-2 0 0,0-1 0 16,-3-2-12-16,0 0-8 0,0 0 10 0,0-3-10 15,0 0 10-15,-4 0-10 0,1 0 10 0,-3 3-10 16,3-3 0-16,-3 3 0 0,-3 0-11 0,-3 5 11 16,0-3-24-16,3 0 2 0,-3 6 1 0,-3 0 0 15,0 2-8 1,0-2-2-16,0 5 0 0,0 0 0 0,0 0-13 0,0 0-2 15,0 0-1-15,0 11 0 0,0-1 18 0,-3 1 3 0,0 2 1 0,0 3 0 16,0 2 25-16,0 1-10 0,0-1 10 0,-3 6 0 16,3 0 10-16,0 0 9 0,-3 0 1 0,-3-1 1 15,0 4-11-15,3-3-2 0,1 2-8 0,-4-2 12 16,3 0 12-16,3-3 1 0,-9-3 1 0,6 1 0 16,0 0 13-16,0-4 2 0,0-1 1 0,3-1 0 0,3-3-18 15,-3-2-3-15,-3 0-1 0,6-2 0 0,0-1 12 0,0-5 3 16,0 0 0-16,0 0 0 0,0 0-14 0,0 0-2 15,3-5-1-15,0-1 0 0,-3-4 2 16,3 2 1-16,0-5 0 0,3 2 0 0,-3-2-21 0,3 0 0 16,3-1-10-16,0-2 10 0,3 3 0 0,-3 0 8 15,-4 0 0-15,4 2 1 0,0 1-9 0,0 2-16 16,-3 0 4-16,0 2 1 0,3 1-9 0,-3 2-3 16,-6 3 0-16,6-2 0 15,0 2-8-15,-6 0-1 0,0 0-1 0,0 0 0 0,0 10 12 16,0-10 2-16,0 11 1 0,3 0 0 0,0 2 5 0,-3-3 1 0,0 4 0 15,0-1 0-15,0 0 12 0,3-2 0 0,-3 2 0 16,3 0 0-16,0-2 13 0,0-1-1 0,0-2 0 0,0 3 0 16,3-3 4-16,-3 0 0 0,3-3 0 15,-3 3 0-15,0-3 6 0,3 0 2 0,-3-2 0 0,5 0 0 16,-8-3-24-16,6 0 0 0,3-3 0 0,-3-2 8 16,3 2 0-16,-3-2 1 0,0 0 0 0,0-3 0 15,0-3-9-15,3 0-11 0,-3-2 3 0,0 0 0 16,0-3-40-1,0 3-7-15,0 0-1 0,0-1-1 0,0 1-6 16,-3 0-1-16,3 0 0 0,-3 5 0 0,0-3 20 0,0 6 3 16,-1-3 1-16,1 5 0 0,0-2 21 0,-3 5 5 0,0 0 1 0,0 0 0 15,0 0 13-15,0 0-9 0,0 0 9 0,0 0-8 16,-3 13 20-16,3-2 5 0,3 2 1 0,0-2 0 16,-6-1 18-16,3 4 3 0,0-4 1 0,0 3 0 0,0-2 12 15,-3 0 2-15,3-1 1 0,-3 1 0 0,3-1-37 16,0-2-7-16,-2-3-2 0,2-5 0 0,0 0-9 0,0 0 8 15,0 0-8-15,0 0 8 16,0 0-120-16,2-5-24 0,-2-5-4 0</inkml:trace>
  <inkml:trace contextRef="#ctx0" brushRef="#br1" timeOffset="126301.2338">20862 13835 1821 0,'-12'-5'40'0,"12"5"8"0,0 0 1 0,0 0 3 0,0 0-41 0,0 0-11 15,0 0 0-15,0 0 0 0,0 0 20 0,0 0 3 0,0 0 0 0,0 0 0 16,0 0-23-16,0 0 0 16,0 0 0-16,0 5-561 0,0-5-115 0</inkml:trace>
  <inkml:trace contextRef="#ctx0" brushRef="#br1" timeOffset="126630.3429">21079 13944 1384 0,'0'0'39'0,"0"0"9"15,-3 2-38-15,3-2-10 0,0 0 0 0,-6 3 0 0,0-3 127 0,0 2 23 16,0-2 5-16,0 3 1 0,-3-3-47 0,0 3-9 16,-2-1-1-16,2-2-1 15,-3 3-58-15,3 2-12 0,-6-2-3 0,3 0 0 0,3-1 12 0,0 1 3 16,-6 2 0-16,6-2 0 0,0-3-40 0,3 5 0 15,1-2-9-15,-4 2 9 0,0 0 0 0,9-5 0 16,3 6 12-16,0 2-4 0,0-3-8 0,-3-5 0 16,0 0 0-16,9 11 0 0,-1-4-16 0,1 1 2 15,-9-8 0-15,12 11 0 0,3-3 23 0,-3 0 5 16,-3 0 1-16,0 0 0 0,0 0-25 0,-3 0-5 16,0 0-1-16,-3-1 0 0,0 4 24 0,0-3 5 15,0 0 1 1,-6 0 0-16,0 2-14 15,0-2-12-15,-3-2 3 0,0 2 0 16,0-3 9-16,-3 3 9 0,-3 0-1 0,3 0-8 0,3-3 19 0,-3 0-3 0,-6 1-1 16,9-1 0-16,6-5 1 0,-9 3 0 0,1-1 0 0,2-2 0 0,6 0-16 15,0 0 0-15,0 0 0 0,-6 0 0 16,0 0-91-16,6 0-14 0,0 0-3 0,-3-2-589 0,3 2-118 16</inkml:trace>
  <inkml:trace contextRef="#ctx0" brushRef="#br1" timeOffset="126873.1581">21159 14142 1854 0,'0'0'40'0,"0"0"9"0,0 0 2 0,0 0 1 0,-3 5-41 0,3 3-11 15,0-2 0-15,0 1 0 0,0-1 63 0,-2-1 10 16,2 3 3-16,0-3 0 0,0-5-3 0,-3 6 0 15,3 1 0-15,0-1 0 0,0-6-17 0,0 5-3 16,-3-2-1-16,3-3 0 0,0 0-12 0,0 0-2 16,0 0-1-16,0 0 0 0,0 0 1 0,0 0 0 15,0 0 0-15,-3-3 0 0,-3 0-10 0,6 3-3 16,0-8 0-16,0 8 0 0,0 0-34 0,0-5-7 16,0 0-2-16,0-3-842 15,3 3-168-15</inkml:trace>
  <inkml:trace contextRef="#ctx0" brushRef="#br1" timeOffset="127488.6643">21350 13904 1489 0,'-9'0'42'0,"3"0"10"0,0 0-42 0,3 3-10 0,0-3 0 0,0 2 0 0,0 1 47 0,3-1 7 0,0 4 2 0,0-1 0 16,0 3-31-16,3 3-5 0,0-1-2 0,6 3 0 16,0 6 14-16,3-1 2 0,-3 1 1 0,6 2 0 15,3 3 12-15,-4-3 2 0,1 3 1 0,0-3 0 16,-3 0-11-16,3 0-3 0,0-2 0 0,-3-1 0 15,-3 1-16-15,3-3-4 0,0-3-1 0,-3 0 0 16,2 1-5-16,-2-7-1 0,0 1 0 0,0-2 0 16,0-1 0-16,-3 0 0 0,-6-5 0 0,6 0 0 15,-6 0-34-15,0 0-7 0,0 0-2 0,6-8-614 16,-3 3-124-16</inkml:trace>
  <inkml:trace contextRef="#ctx0" brushRef="#br1" timeOffset="127717.4671">21621 13893 1814 0,'-6'-2'40'0,"6"2"8"0,0 0 1 0,0 0 3 16,0 0-42-16,-6 5-10 0,0 0 0 0,3 1 0 0,-3-1 64 0,3 3 10 15,-6 0 2-15,3 2 1 0,0-2-13 0,-6 5-4 16,3 1 0-16,-3-1 0 0,1 3-21 0,-4 0-5 0,0 2-1 0,-3 3 0 15,0-2-8-15,0 2-1 0,0 0-1 0,-5 0 0 16,2 3-7-16,0 0-2 0,0-3 0 0,3 3 0 16,0-6-14-16,3 4-12 0,-2-4 3 0,5-2-744 15,3-3-149-15</inkml:trace>
  <inkml:trace contextRef="#ctx0" brushRef="#br1" timeOffset="133094.8707">14953 10991 1119 0,'6'18'24'0,"-6"-12"6"0,-3-4 1 0,3-2 1 0,0 0-32 0,0 0 0 0,-3-2 0 0,3 2 0 16,0-3 71-16,-3 0 8 0,3-2 1 0,-3 5 1 16,0-3-13-16,3 1-4 0,0 2 0 0,-6-6 0 15,3-1-8-15,0 1-1 0,1 1-1 0,-1 0 0 16,3 5-18-16,0-3-4 0,-3-2-1 0,0-3 0 0,0 0-3 15,0 0-1-15,-3 5 0 0,6 3 0 16,0 0-7-16,-6-2-2 0,0-4 0 0,0 4 0 0,0-4-2 0,0 4-1 16,0 4 0-16,0 1 0 0,-3 0-7 0,6 2-8 15,-6 0 11-15,3 1-11 0,0-1 0 0,0 5 0 16,0 4 0-16,0-1 0 0,3-3 0 0,-3 4 0 16,3-1 0-16,1 3 0 0,2-3 0 0,0 0 0 15,0 0 0-15,0 3 0 0,2 0 13 0,4-3 3 16,0 1 0-16,0-1 0 0,0 0 2 0,0 0 1 15,3-2 0-15,0 0 0 0,0-1-6 0,-3 1-1 0,3-3 0 16,-3-3 0-16,3 0-12 0,0-2 0 0,0-6 0 16,0 3 0-1,3-2-40-15,-4-1-5 0,1-2-1 0,0-3-620 0,3 2-124 16</inkml:trace>
  <inkml:trace contextRef="#ctx0" brushRef="#br1" timeOffset="133476.0274">15114 10972 1350 0,'-3'8'29'0,"3"0"7"0,0-3 0 0,0-5 3 16,0 0-31-16,-6 3-8 0,3-3 0 0,3 0 0 15,0 0 74-15,-6 5 14 0,3-2 2 0,3-3 1 0,0 0-43 0,-6 5-9 16,0 1-2-16,0-1 0 0,-3-2-3 0,3 4-1 15,4 1 0-15,-4 3 0 0,0-6-7 0,3 6-2 16,0-3 0-16,0 2 0 0,3 1-10 0,-3 0-2 16,0-1-1-16,6 3 0 0,-3-2 5 15,3 0 0-15,-3-1 1 0,3 1 0 0,3-3 3 0,-3 0 1 16,0-3 0-16,-3-5 0 0,0 0 3 0,8 3 1 16,1-3 0-16,-9 0 0 0,9-6-9 0,0-2-3 15,0 0 0-15,0 0 0 0,-3-2-3 0,0-1-1 16,-3-2 0-16,0 2 0 0,3-2 3 0,-6 0 0 15,0 2 0-15,0 3 0 0,-3-2 2 0,0-1 1 16,0 1 0-16,0-4 0 0,-3 7 0 0,-3-1 0 0,3 2 0 0,0 4 0 31,-3 2-35-31,3 0-6 0,0-3-2 0,3 3-700 0,-3 3-140 0</inkml:trace>
  <inkml:trace contextRef="#ctx0" brushRef="#br1" timeOffset="134251.7058">15177 10967 1263 0,'0'11'28'16,"0"-6"5"-16,0-5 2 0,0 8 1 0,-3-3-36 0,3-5 0 0,-3 8 0 0,3-3 0 16,0 6 52-16,0-1 4 0,0-4 1 0,6 2 0 15,-3 0-14-15,0 2-3 0,-3 3-1 0,5-2 0 16,-2-3-3-16,0 3-1 0,0-3 0 0,0 2 0 15,-3 1 1-15,3-1 1 0,0-2 0 0,0 0 0 0,-3-8-1 16,0 5 0-16,3 1 0 0,-3-6 0 0,0 0 5 16,0 0 1-16,0 0 0 0,0 0 0 0,6-3-4 0,-6 3-1 15,0 0 0-15,0 0 0 0,3-8-10 0,0 0-3 16,-3-2 0-16,0 2 0 0,0 0-6 0,0-3-2 16,0-2 0-16,0 0 0 0,0-1-2 0,0 1-1 15,3 3 0-15,-3-4 0 0,0-1 5 0,3 4 1 16,-3 0 0-16,0 1 0 0,3-1-3 0,3 3-1 15,-6 0 0-15,3 0 0 0,3 6-7 0,-6 2-8 16,0 0 11-16,3-8-11 0,0 0 0 0,-3 8 0 16,0 0 0-16,6 8 0 0,-3-3-20 0,6 0 0 15,-3-2-1-15,-6-3 0 16,6-5-28-16,6 2-6 0,-3 6-1 0,2-1 0 16,1 1-154-16,-6 2-31 0,6 6-7 0</inkml:trace>
  <inkml:trace contextRef="#ctx0" brushRef="#br1" timeOffset="134866.2993">15441 11017 873 0,'0'-21'24'0,"0"21"7"0,0 11-31 0,0 2 0 0,0-3 0 0,3 1 0 16,-3 0 104-16,0-1 16 0,0 3 2 0,6-5 1 15,-3-2-32-15,-3 2-7 0,3 2 0 0,0-4-1 0,0-1-7 0,-3 0 0 16,3 3-1-16,-3-8 0 0,0 0-15 0,0 0-4 16,0 0 0-16,0 5 0 0,3 3-13 0,-3-8-3 15,0 0-1-15,0 0 0 0,3 6-11 0,-3-6-3 16,0 5 0-16,0-5 0 0,0 0-3 0,0 0-1 16,0 0 0-16,0 0 0 0,3-5 2 0,-3-1 0 15,0 6 0-15,0-8 0 0,3 0-11 0,-3-2-1 16,-3 2-1-16,3 0 0 0,-3-3-10 0,3 1 8 15,-6-1-8-15,6 1 8 0,-6-4-8 0,3 1 0 16,0 0 0-16,0 0 8 0,0 2-8 0,0 1 0 16,3-1 0-16,0 3 0 0,0 3-10 0,0 5 10 15,0 0-13-15,6-6 5 0,-3 6-6 0,-3 0-1 0,0 0 0 16,0 0 0-16,0 0 0 0,9 3 0 0,3 2 0 16,-3-2 0-16,0 2 7 0,3 3 8 0,0 3-13 0,-3-1 5 15,0-2 8-15,3 0 0 0,0-5 0 0,-1 0-8 16,4-1 8-16,-3 1 0 0,0-3 0 0,0 2 0 15,0-2 0-15,0-2 0 0,0-1 0 0,0 1 8 16,-3-4-8-16,3 4-10 0,-4-1 10 0,-2-2-13 16,6-6-3-16,-6 3-1 0,-3 0 0 0,3 0 0 15,0 0-10 1,-3 0-1-16,-3 0-1 0,0 3 0 0,0 5 10 0,0 0 3 0,0 0 0 0,0 0 0 16,-3-5 2-16,-3 5 1 0,0 0 0 0,0 3 0 15,0 4 2-15,0 4 1 0,0 0 0 0,0-3 0 16,1 2 10-16,2 1 0 0,-3 5 10 0,6-3-10 15,-3 0 16-15,3 0-2 0,0 1-1 0,0-1 0 16,3 0-13-16,-3 0 0 0,3 0 8 0,0 1-8 16,3-4 0-16,-4-2 0 0,4 3 0 0,0-3 0 15,0-3 0-15,3-2-10 0,-3 2 2 0,6-2 0 16,0-6-124-16,-3 0-24 0,3-2-4 0,0 2-590 16</inkml:trace>
  <inkml:trace contextRef="#ctx0" brushRef="#br1" timeOffset="135142.8352">15956 10972 1362 0,'-9'-42'38'0,"4"37"10"0,-1 15-39 0,3-4-9 0,-3-1 0 0,0-3 0 15,-3 1 87-15,3-3 15 0,0 3 3 0,3-1 1 16,-6-2-21-16,9 0-4 0,-9 6-1 0,3 2 0 16,0-3-25-16,0 3-6 0,0 2-1 0,3 1 0 15,0 2-29-15,3-2-7 0,-3-3 0 0,3 2-1 16,0-2 5-16,0 0 0 0,3 5 1 0,0 1 0 15,0-6-5-15,0 2-2 0,3-2 0 0,3-3 0 16,-3 3-10-16,3-2 0 0,0-1 0 0,0-2 0 16,3 2 0-16,-12-5 0 0,12 0 0 0,0 3 0 15,-1-6 0-15,-2 3-9 0,3-5 0 0,-3-3 0 16,3 0-44 0,-3 0-9-16,0-3-2 0,-3 1 0 15,3-4-48-15,-3 1-11 0,3-3-1 0,-6 0-404 0,3-2-80 0</inkml:trace>
  <inkml:trace contextRef="#ctx0" brushRef="#br1" timeOffset="135367.067">16064 10612 1371 0,'3'19'30'0,"-3"-19"6"0,0 0 2 0,0 11 1 0,0-11-31 0,0 10-8 15,0-2 0-15,-3 3 0 0,3 2 69 0,0 0 13 16,0 0 2-16,0 1 1 0,0-1-13 0,0 5-4 16,-3 1 0-16,6 2 0 0,0 3-16 0,-3 0-4 15,-3-1-1-15,6 1 0 0,0 3-13 0,-3-3-2 16,0-1-1-16,0-1 0 0,0-4-18 0,3 3-3 15,-3 3-1-15,0-3 0 0,0-5-9 0,2-3 0 16,1 3 9-16,-3-3-9 0,0-5 0 0,0 0 0 16,3 0 0-16,-3 0 0 15,3-3-37-15,-3 3-9 0,0-5-2 0,0-3 0 16,0 0-66-16,0 0-14 0,0-5-2 0,0-1-405 0,0-2-81 16</inkml:trace>
  <inkml:trace contextRef="#ctx0" brushRef="#br1" timeOffset="135552.7187">16037 10911 1444 0,'3'-52'40'0,"-3"52"11"0,3 15-41 0,0 4-10 0,0-6 0 0,3-2 0 15,-3-6 62-15,3 0 10 0,0 3 3 0,2-5 0 16,-2 2-13-16,3 3-2 0,0-3-1 0,0 1 0 16,0-12-24-16,3 4-5 0,0-1-1 0,-3 0 0 15,3 1-15-15,-3 2-3 0,0-3-1 0,3-2 0 16,-4 2-10-16,4-2 0 0,-3-3 0 0,3 3-11 15,-6-3-123-15,3-3-25 0,-3 1-5 0,-3 2-560 16</inkml:trace>
  <inkml:trace contextRef="#ctx0" brushRef="#br1" timeOffset="136045.4415">16257 10636 1235 0,'0'13'35'0,"0"3"8"0,-3 13-35 0,0 3-8 15,0-8 0-15,3 2 0 0,-3 4 88 0,3-4 15 16,0-5 3-16,0 3 1 0,0 2-4 0,3 4-1 16,-3-4 0-16,3-2 0 0,0-3-33 0,0-2-6 0,3-1-2 0,-9-2 0 15,0 2-21-15,6 1-5 0,6-3-1 0,-3-3 0 16,0-2-20-16,-3-6-4 0,3-2-1 0,0-1 0 16,3-2-9-16,-9 0 0 0,0 0 0 0,6-2 0 15,6-4 0-15,-4 4-9 0,-2-4 9 0,0 1-13 16,0 0 1-16,-6 5 1 0,0 0 0 15,0 0 0-15,0 0 2 0,6-5 0 0,-6 5 0 0,0 0 0 16,0 0-3-16,0 0-1 0,0 0 0 0,0 0 0 16,0 0 0-16,0 0 0 0,6 5 0 0,0 0 0 15,3 3 13-15,-3-3 0 0,-6 3 0 0,6-2-9 16,0-4 9-16,0 1 0 0,0 2 0 0,-3 0 0 16,6-5 0-16,-9 0 0 0,9-2 0 0,-9 2 0 15,6-6 0-15,3-1 0 0,3-1 0 0,-4 0 0 16,1 2-9-16,0-2 0 0,0 6 0 0,0-3 0 15,0-1 9-15,-9 6-8 0,0 0 8 0,9 0-8 16,0 0 8-16,-9 0 0 0,0 0 0 0,9 6 0 16,0 4 12-16,-3 1 7 0,0 2 1 0,-6 5 1 15,0 4 26-15,0 1 5 0,0 1 0 0,-3 3 1 16,-3 2-5-16,0-3 0 0,3 6-1 0,-3 0 0 16,0-1-6-16,-3-1-1 0,3-4 0 0,0 3 0 0,0 0-16 15,0-2-3-15,-3-1-1 0,3 1 0 0,3-1-20 16,0-5 0-16,0-2 0 0,0-3-807 15,0-6-158-15</inkml:trace>
  <inkml:trace contextRef="#ctx0" brushRef="#br1" timeOffset="147127.5918">17564 10970 1008 0,'0'0'22'0,"0"0"5"0,0 0 1 0,0 0 0 0,-3 0-28 0,3 0 0 0,0 0 0 0,0 0 0 15,-6-6 44-15,3 1 4 0,3 5 1 0,0 0 0 16,0 0-12-16,-6-5-2 0,0-3-1 0,3-3 0 15,0 3-8-15,0 3-2 0,3 5 0 0,-6-3 0 16,3-5-7-16,-3 3-1 0,3-3-1 0,-3 3 0 16,-3 0 0-16,3 2 0 0,6 3 0 0,-6 0 0 15,-3 3-2-15,1-1 0 0,-1 1 0 0,3 2 0 16,0 3-13-16,0-3 0 0,0 3-9 0,0 3 9 16,3-3-12-16,-3 5 3 0,0-2 1 0,0 2 0 15,3-2 8-15,-3 2 0 0,6 3-9 0,-3-6 9 16,3 1 0-16,0 2 0 0,3 6 0 0,0-4 0 15,-3-4 12-15,3 2 3 0,6 3 1 0,-3-3 0 16,3 1 0-16,0-7 0 0,-3-1 0 0,6 2 0 16,2 0 2-16,-2 0 1 0,0-3 0 0,0 0 0 15,0-2-11-15,-3-6-8 0,0-2 9 0,0 0-9 0,0 2 0 16,0-2 0-16,-3 5 0 0,3-6-10 16,-6-2-110-16,3 0-21 0,0-2-5 15</inkml:trace>
  <inkml:trace contextRef="#ctx0" brushRef="#br1" timeOffset="147693.4386">17665 10560 1256 0,'0'0'28'0,"0"7"5"0,0-7 2 0,0 6 0 0,0-6-35 0,3 8 0 0,-3 0 0 0,3 2 0 16,-3 1 63-16,0-1 5 0,0 4 2 0,3 1 0 16,-3 1-16-16,3 0-3 0,0 0-1 0,-3 3 0 15,3 2-11-15,0 0-3 0,-3 5 0 0,3 4 0 16,-3 1-15-16,3-2-3 0,-3-2-1 0,0 2 0 15,0 3-9-15,3-3-8 0,-3 0 9 0,-3 0-9 16,3-5 16-16,0 0-4 0,-3-3 0 0,3-5 0 16,-3 0 16-16,3-3 4 0,0 3 0 0,-3-3 0 15,3 0-10-15,0-2-2 0,0-3 0 0,0-3 0 16,0-5-8-16,0 0-1 0,0 0-1 0,0 0 0 16,0 0-10-16,0 0 8 0,0 0-8 0,0 0 8 0,3-5-8 15,0-1 8-15,0-2-8 0,0-2 8 0,3-1-8 0,-3 1-14 16,3-4 3-16,-3-4 1 0,3-6 2 0,0 6 0 15,2 4 0-15,-2 4 0 0,0-3 8 0,3-1 0 16,0-2 0-16,0 6-8 0,0-1 8 0,-3 1-12 16,3-1 12-16,-3 6-12 0,3 0-8 0,-3 2-3 15,3 0 0-15,-3 6 0 0,-6-3 7 0,6 3 2 16,3 4 0-16,-4-1 0 0,-5-6 14 0,3 10-11 16,3 11 11-16,0-2-10 0,-3-8 10 0,0 2 0 15,0 3 0-15,0 2 0 0,0-5 0 0,0 6 0 16,0-6 0-16,0 3 0 0,3 0 0 0,-3-3-12 0,3-2 2 15,0-1 0 1,-3 1-106-16,3-3-20 0,0 0-5 0,0-6-343 0,3 1-68 16</inkml:trace>
  <inkml:trace contextRef="#ctx0" brushRef="#br1" timeOffset="148160.3799">18073 10951 957 0,'0'0'20'0,"0"0"5"0,0 0 1 0,0 0 2 15,-6 0-28-15,0-3 0 0,3-2 0 0,0 0 0 0,-3 0 80 0,6 5 11 16,-3 0 1-16,3 0 1 0,-6 0-30 0,0 2-7 16,0 6 0-16,3-3-1 0,3-5-23 0,-3 6-5 15,-3 4-1-15,3 1 0 0,0-6-3 0,0 6-1 16,0 7 0-16,3-4 0 0,0-7-6 0,0 4-2 15,0 10 0-15,0-5 0 0,3-8 9 0,-3 3 1 16,3 7 1-16,3-5 0 0,-3-7 3 0,0 2 1 16,3 2 0-16,0-2 0 0,-6-8-13 0,6 5-2 15,0 3-1-15,0-8 0 0,0-2-13 0,0-4 0 16,0 1 8-16,0 2-8 0,-6 3 0 0,3-5 0 16,3-5-9-16,0-4 9 0,-3 1-24 0,0 0 0 15,0 0 1-15,0-1 0 0,0 1 6 0,-1 3 1 16,-2-1 0-16,0 0 0 0,0 4 16 0,0 7-8 0,0 0 8 15,0 0 0-15,0-8 0 0,0 0 0 0,-2 2 0 16,2 6 0-16,0 0 8 0,0 0 1 0,0 0 1 16,0 6 0-16,-3 4-2 0,0 1-8 0,3-11 12 15,0 0-4-15,0 8 4 0,-3 8 0 0,3 2 0 0,0-2 0 16,0-8-12-16,3 3 8 0,-3 4-8 0,3-4 8 16,-3-11-8-16,0 0 0 0,5 5 0 0,1 1 8 15,0-4-43 1,0 1-9-16,-6-3-1 0,6 0-498 0,0 0-99 0</inkml:trace>
  <inkml:trace contextRef="#ctx0" brushRef="#br1" timeOffset="148575.5502">18251 10978 824 0,'0'10'23'0,"0"-2"6"0,0 0-29 0,0 3 0 15,3-1 0-15,-3 3 0 0,0 1 99 0,0-1 13 16,3 0 4-16,-3-2 0 0,3 2-19 0,-3-2-3 16,3-1-1-16,-3-2 0 0,6 0-23 0,-6 0-5 15,0-8-1-15,0 0 0 0,0 0-20 0,0 0-4 16,0 0 0-16,0 0-1 0,0 0-18 0,0 0-3 16,0 0-1-16,6-5 0 0,-3-3-5 0,-3 8 0 15,0 0-1-15,3-8 0 0,3-11-11 0,-3 6 10 0,0 8-10 16,0-3 10-16,0-11-10 0,3 3 0 15,-3 3 0-15,0 0 8 0,3 2-8 0,0 1 0 0,0 2 0 16,-3 0 0-16,6 0 0 0,-6 3-9 0,3-1 9 16,0 4 0-16,-1-1-11 0,-5 3 11 0,6-3-10 15,-6 3 10-15,6 3-10 0,3 2 10 0,0-2-10 0,-3 2 10 16,0 3 0-16,-3 0 0 0,3 0 0 0,-3 3 0 16,0-1 0-16,0 3 10 0,0 1-10 0,3 2 12 15,-6-3-12-15,3 0 10 0,0 0-10 0,0-2 10 16,0-1-10-16,-3 4 0 0,3-6 0 0,3 0 0 15,-3-1-17-15,3 1-6 0,-3-2-1 0,-3-6 0 16,6 2-156 0,-6-2-31-16,6 6-6 0</inkml:trace>
  <inkml:trace contextRef="#ctx0" brushRef="#br1" timeOffset="149149.9828">18597 10964 1105 0,'0'0'24'0,"0"0"4"0,0 0 2 0,0 0 2 0,0 0-32 0,0-5 0 16,0 5 0-16,3-5 0 0,-3 5 72 0,0-6 8 16,3 1 2-16,-3 5 0 0,0 0-7 0,0 0-2 15,0 0 0-15,0 0 0 0,0 0-17 0,0 0-3 0,0 0-1 0,0 0 0 16,0 0-22-16,-6 3-5 0,0 2-1 0,0 0 0 15,0 3-15-15,0-2-9 0,0 4 10 0,3 1-10 16,0 2 14-16,-3 0-3 0,3 0-1 0,3 3 0 16,-3 0 6-16,3 3 0 0,0-3 1 0,3 2 0 15,-3-5-9-15,3 6-8 0,3-3 9 0,-3-3-9 16,0-5 8-16,3-3-8 0,0 1 0 0,0-4 0 16,-6-2 0-16,9 0 0 0,-3-2 0 0,0-1 0 15,0-2-8-15,-1-3 8 0,1 2 0 0,-3-4 0 16,3-3-15-16,-3-1 4 0,0 1 1 0,0-3 0 15,0 0 43-15,-3 3 9 0,3 0 2 0,0 0 0 16,0 2-108 0,-3 0-22-16,3 4-4 0,-3-1-1 0,0 2 60 0,0 6 12 0,0 0 3 15,0 0 0-15,0 0-24 0,0 0-4 16,0 0 0-16,9 6-1 0,-3 2 24 0,0 2 5 0,0 3 0 0,0 3 1 16,0 0 15-16,0 3 15 0,0-1-3 0,0 3-1 15,-3-2 0-15,3 2 0 0,-3 3 0 0,0-3 0 16,-3 3 17-16,0 0 4 0,0-3 1 0,-3 3 0 0,0-3 28 15,0-3 6-15,-3 1 1 0,0-3 0 0,3 0 9 16,-3-3 3-16,0 0 0 0,0-2 0 0,-3-3-21 0,3-1-4 16,0-1-1-16,0-1 0 0,-3-2-18 15,3-1-4-15,0-2-1 0,0 0 0 0,-3 0-11 0,3-2-3 16,1-1 0-16,-1-2 0 0,0 2-17 0,0-2-9 16,3 0 1-16,0-1 0 15,0 1-38-15,0-3-7 0,3 0-2 0,0-3-696 16,0 1-139-16</inkml:trace>
  <inkml:trace contextRef="#ctx0" brushRef="#br1" timeOffset="149661.786">18796 10954 1249 0,'0'0'27'0,"0"0"5"15,0 0 2-15,0 0 2 0,0 0-28 0,0 0-8 0,0 0 0 0,0 0 0 16,0 5 80-16,0-5 14 0,0 0 3 0,-3 8 1 16,3-8-23-16,3 5-5 0,-3-5-1 0,3 8 0 0,3-2-14 0,-3 1-3 15,3-1-1-15,0-1 0 0,3 0-20 0,0 1-4 16,0-4-1-16,0 1 0 0,0 0-16 0,-1-1-10 15,1 1 12-15,0-1-12 0,-3-2 12 0,3 0-4 16,-3-2 0-16,3-1-8 0,-3 1 11 0,3-1-11 16,-3-2 10-16,0-1-10 0,0 1 0 0,-3 0 0 15,3-1 0-15,-3-1-10 0,0 1-5 0,0-2-1 16,-3 3 0-16,0-3 0 0,-3 0 4 0,3 3 0 16,-3-3 0-16,0 0 0 0,0 3 12 0,0-1 0 15,-3-2 0-15,3 6 0 0,-6-4 0 0,6 4 0 16,-6 2 9-16,3 0-9 0,0 2 0 0,0 1 0 15,-3 2 0-15,3 1-10 0,0 2 10 0,0 0 0 16,0 2 0-16,0-2 0 0,1 5 14 0,2-2 5 0,-3 0 1 16,6 2 0-16,-3 0 6 0,3 0 2 0,3 3 0 15,0-3 0-15,-3 3 0 0,6 3 1 0,-3-6 0 16,2 3 0-16,1 0-19 0,0-3-10 0,0-3 10 0,3 1-10 31,-3 0-16-31,3-3-8 0,0-3-3 0,-3 0 0 16,3-2-102-16,0-3-21 0,0-3-4 0,0 1-426 0,0-1-84 0</inkml:trace>
  <inkml:trace contextRef="#ctx0" brushRef="#br1" timeOffset="150001.4337">19115 10885 1663 0,'0'0'36'0,"0"0"8"0,-3 0 2 0,-6 0 1 0,3 0-38 0,-3 0-9 15,3 3 0-15,-3-1 0 0,3 1 59 0,0-3 9 16,0 3 3-16,0-1 0 0,6-2-35 0,-6 5-8 16,6-5 0-16,0 8-1 0,-3-2-27 0,6 2 0 15,0 0 0-15,0-3-11 0,3 3 52 0,0 2 11 16,3-2 1-16,0 0 1 0,0 0-45 0,3 3-9 16,0-6 0-16,-1 6 0 15,4-1-56-15,-3 1-8 0,-3-1-1 0,3 4-1 0,-3 2 56 0,0-3 10 16,0 0 0-16,-3 3 8 0,0-3 17 0,-3 0 4 15,0 1 1-15,-3-1 0 0,0 0 30 0,-3 0 7 16,-3-2 1-16,0 2 0 0,-3-2-4 0,0-3 0 0,0 0 0 16,-3-1 0-16,0-1-15 0,0-1-3 0,0-5-1 0,1 3 0 15,2-3-30-15,-3-3-7 0,3 0 0 16,-3-2-8 0,3 0-91-16,3-3-25 0,0 3-4 0</inkml:trace>
  <inkml:trace contextRef="#ctx0" brushRef="#br1" timeOffset="151966.3315">20195 10464 866 0,'0'0'24'0,"0"0"6"0,0 0-30 0,0 0 0 0,-3 3 0 0,3-3 0 0,-6 3 77 0,3 2 10 16,-3 3 1-16,3 0 1 0,0 2-5 0,0-2 0 16,3 5-1-16,0 1 0 0,0 2 5 0,0 2 2 15,-3 1 0-15,3 2 0 0,-3 0-14 0,3 13-4 16,-6-2 0-16,3 0 0 0,3 0-20 0,-6 2-5 0,3 3-1 0,0-3 0 16,0-2-25-16,1 0-5 0,-1-6 0 0,-3 1-1 15,3-1-7-15,3-2 0 0,-3-3-8 0,0 0 12 16,0-2-12-16,3 2 0 0,0-5 0 15,0 0 0-15,-3-3-8 0,3 0-8 0,-6-2-2 16,6 0 0 0,0-4-60-16,0 1-12 0,0-5-2 0,-3 2-1 15,3-5-112-15,0 0-23 0,0 0-4 0</inkml:trace>
  <inkml:trace contextRef="#ctx0" brushRef="#br1" timeOffset="152778.8244">20040 10769 1489 0,'0'0'42'0,"0"0"10"0,0 0-42 16,0 0-10-16,0 0 0 0,0 0 0 0,0 0 36 0,3 7 6 15,0 1 1-15,3 0 0 0,0 0 18 0,3 0 4 16,0-2 1-16,6-1 0 0,-3 0-30 0,3-2-7 15,3-1-1-15,-1-2 0 0,-2 0-15 0,6-2-3 16,-3-4-1-16,3 1 0 0,-3-3-9 0,0 0 12 16,2-2-12-16,-2-1 12 0,0 1-12 0,-3-4 10 15,0 1-10-15,0 0 10 0,-3 0-10 0,-3 2 8 16,-1 0-8-16,4-2 8 0,-3 0-8 0,0 0 0 16,-3 0-10-16,0 2 10 0,-3-2-13 0,3 0 3 0,0-3 1 15,-3 5 0-15,-6-2 9 0,3 2-10 0,-3 3 10 16,3 3-10-16,-6 0 10 0,6 2-10 0,0 3 10 15,0 0-10-15,-3 5-6 0,0 3 0 0,0 3-1 16,0 5 0-16,3 2 17 0,0 1-12 0,-3 5 12 16,-3 2-10-16,3 3 10 0,0 3 9 0,0 0-1 0,0 2-8 15,-3 3 12-15,0-2-4 0,1-1 0 0,5 0-8 16,-6-5 27-16,3 1-2 0,0-4 0 0,0-2 0 16,0 0 11-16,0-3 1 0,0 0 1 0,3-8 0 15,-3-2-15-15,3-1-3 0,0 1-1 0,0-3 0 16,0-3-5-16,-3-2-1 0,3-3 0 0,0 0 0 15,0 0-3-15,0 0-1 0,0 0 0 0,6-8 0 16,3 0-9-16,-3-3 0 0,3 1 9 0,2-6-9 16,1 0 0-16,-6-3-8 0,3 1 0 0,0-1 0 15,3 1 8-15,0-1-12 0,-3-2 12 0,3 3-12 0,-3-3-2 16,0 5-1-16,0-3 0 0,-3 3 0 16,-1 3-26-16,1 2-6 15,3 4-1-15,-6-1 0 0,0 2 24 0,-3 6 5 0,0 0 1 0,0 0 0 0,0 0 6 16,0 0 0-16,3 11 1 0,-3-1 0 0,0 4 11 15,0-1 16-15,-3 5-4 0,3-2-1 0,0 0 7 0,0-3 2 16,0 3 0-16,-3 0 0 16,3 0 6-16,0-3 2 0,3 0 0 0,-3-2 0 0,0 0-4 0,3-1 0 15,3-2 0-15,0 3 0 0,0-3-11 0,0-3-2 16,0 0-1-16,3-2 0 16,0 0-10-16,-3-1 8 0,3-4-8 0,0-1 8 0,-3-2-8 0,3-1 12 15,-3-2-12-15,0-2 12 0,-1-1-12 0,4-2 0 0,0 2-10 16,-3-2 10-16,-3 3-20 0,3-4 1 0,0 1 1 15,0 3 0-15,-3-4 2 0,0 6 0 0,0 0 0 16,0 3 0-16,-3 5 4 0,0 0 2 0,0 0 0 0,0 0 0 16,0 0-4-16,0 0-1 0,0 8 0 0,0 0 0 15,0 3 15-15,0-1 0 0,-3 1 0 0,3-1 0 16,-3 1 0-16,3 0 0 0,0-1 0 0,3 1 0 16,-6-3 0-16,3 2 0 0,3-2 0 0,-3 0 0 15,0-8-32 1,0 0-9-16,0 0-3 0,0 0-537 0,0 0-108 0</inkml:trace>
  <inkml:trace contextRef="#ctx0" brushRef="#br1" timeOffset="152954.0711">20796 10660 1854 0,'0'0'40'0,"0"0"9"0,0-3 2 0,0 3 1 0,0 0-41 0,0 0-11 15,0 0 0-15,0 0 0 0,0 0 0 0,0 0-17 16,-3 6 4-16,0-1 1 15,-3 0-61-15,6 1-12 0,0-1-3 0</inkml:trace>
  <inkml:trace contextRef="#ctx0" brushRef="#br1" timeOffset="153319.0194">21031 10814 1760 0,'0'0'39'0,"0"0"8"0,-8-3 1 0,2 0 1 0,-3 3-39 16,3-2-10-16,0-1 0 0,-3 3 0 0,0 0 60 0,0 0 11 0,0 3 1 0,-3-1 1 16,3 1-44-16,0 0-9 0,3 2-1 0,-3 0-1 15,3 0-6-15,0 1 0 0,3-1-1 0,1 3 0 16,-1 0-11-16,3 0 0 0,3 0-10 0,-3 0 10 15,2 2-11-15,1-2 11 0,6 3-12 0,0-1 12 16,3-2-11-16,0 3 11 0,-3-1-10 0,6-2 10 16,0 3-9-16,-6 0 9 0,0-3-8 0,0 2 8 15,0-2-9-15,-1 3 9 0,-2-1-10 0,-3 1 10 16,0-3-10-16,0 2 10 0,-3 4-10 0,0-4 10 0,-6 1 16 16,3-3 8-16,-3 2 3 0,-5 1 0 0,-1-1 37 15,0-2 7-15,-3 0 1 0,0-2 1 0,-3-1-7 0,6 0-2 16,-3-2 0-16,3-1 0 0,-2 1-24 0,-1-3-4 15,6 0-2-15,0-3 0 16,0 3-48-16,3-2-10 0,0-1-1 0,6 3-769 16,0-5-154-16</inkml:trace>
  <inkml:trace contextRef="#ctx0" brushRef="#br1" timeOffset="153998.1284">21231 11030 1198 0,'0'0'26'0,"0"0"6"0,0 0 0 0,0 0 3 0,0 0-35 0,0 3 0 16,0-3 0-16,0 5 0 0,0-5 86 0,0 0 10 15,0 0 3-15,0 0 0 0,0 0-24 0,0 0-5 0,0 0-1 0,0 0 0 16,0 0-25-16,6 6-6 0,-6-6-1 0,0 0 0 15,0 0-11-15,0 0-2 0,0 0-1 0,0 0 0 16,0 0-7-16,0 0 0 0,0 0-1 0,0 0 0 16,0 0-3-16,0 0 0 0,0 0 0 0,0 8 0 15,0-3-4-15,-3 0-8 0,0 1 11 0,3 1-11 16,0-7 12-16,-3 6-4 0,3-6 0 0,0 5-8 16,0-5 8-16,0 0-8 0,0 0 0 0,0 0 0 15,0 0 0-15,0 0 0 0,0 0 8 0,0 0-8 16,0 0 0-16,9 0 0 0,0-3 0 0,-9 3 0 15,0 0 11-15,9-5-11 0,-3 0 10 0,-6 5-10 16,0 0 12-16,3-5-3 0,-3 2-1 0,0 0 0 16,0 1 0-16,-3-1 0 0,0 0 0 0,3 3 0 15,-6 0-8-15,3 0 0 0,3 0-10 0,-3 0 10 16,0 0-41-16,3 0-3 0,0 0 0 0,0 0-905 16</inkml:trace>
  <inkml:trace contextRef="#ctx0" brushRef="#br1" timeOffset="154538.0221">21484 10710 1335 0,'0'0'29'0,"0"0"7"0,0 0 0 0,0 0 2 0,0 0-30 0,0 0-8 15,3 6 0-15,0 2 0 0,0 2 58 0,0 1 10 16,3-1 3-16,0 4 0 0,0-1 13 0,3 5 2 15,3 3 1-15,-1 1 0 0,4 1-22 0,0 1-4 16,0 0-1-16,-3 0 0 0,3 2-27 0,0-4-5 16,-3-1-2-16,0 0 0 0,2 0-16 0,1 0-10 15,-3-5 12-15,-3 0-12 0,3-3 12 0,-6-2-12 16,3-3 12-16,0 2-12 0,-3-2 0 0,0 0-9 16,-3-3-1-16,6 3 0 15,-3-5-19-15,0 0-4 0,-6-3-1 0,0 0 0 16,0 0-39-16,0 0-8 0,0 0-2 0,0 0-489 15,0 0-97-15</inkml:trace>
  <inkml:trace contextRef="#ctx0" brushRef="#br1" timeOffset="154774.6823">21752 10761 1447 0,'0'0'32'0,"0"0"6"0,0 0 2 0,-6 0 0 0,0 2-32 0,0 1-8 0,6-3 0 0,-3 3 0 16,3-3 92-16,-6 5 17 0,-3 3 3 0,0 0 1 16,3 2-25-16,0 1-6 0,-3 2-1 0,0 3 0 15,0 3-17-15,1 2-4 0,-4-3-1 0,3 6 0 16,-3 0-19-16,3-6-4 0,-3 4-1 0,3-1 0 16,-3 0-18-16,0 0-3 0,0-2-1 0,0 2 0 0,3-3-13 15,-2 6-13-15,2-8 2 0,0 0-733 16,6-3-146-16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49:4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12194 8072 1119 0,'3'-13'24'0,"-3"8"6"0,0-3 1 0,3 0 1 0,-3-3-32 0,3 4 0 0,-3-4 0 0,3 0 0 15,0 3 126-15,-3 0 19 0,3 1 4 0,0 1 1 16,0 1-41-16,0 0-8 0,-3 5-1 0,0 0-1 16,0 0-36-16,0 0-7 0,0 0-2 0,0 0 0 15,0 0-33-15,3 8-6 0,-3 2-2 0,0 3 0 16,0 1-4-16,0 4-1 0,0 3 0 0,0 3 0 16,0 0 1-16,-3 2 0 0,3-2 0 0,0 3 0 15,-3-1-9-15,0-2 0 0,0 0 0 0,3-3 8 16,-3 0 2-16,3-2 0 0,-3-1 0 0,3-2 0 15,-3-3 6-15,3-2 2 0,3-3 0 0,-3-3 0 16,0 0 0-16,-3 1 0 0,3-4 0 0,0-2 0 16,0 0 6-16,0-2 0 0,3-4 1 0,-3 1 0 15,-3-8 7-15,3 0 2 0,0-3 0 16,0-3 0-16,0-2-14 0,-3-3-4 0,3-2 0 16,-3-3 0-16,3-3-7 0,-3 3-1 0,0 0-8 0,3 2 12 0,-3 1 0 15,3 2-1-15,-3 0 0 0,0 6 0 0,3 2-11 16,0 3 10-16,0-1-10 0,3 4 10 15,0 2-10-15,0 3 0 0,-3 2-10 0,0 3 10 16,0 0-14-16,0 0 3 0,15 3 1 0,0 4 0 0,3 4 1 16,-3 0 0-16,2-1 0 0,-2 3 0 0,3 3 9 0,0-2 0 15,-3-1 0-15,3-3-8 16,0 1 8-16,-3 0 0 0,2-1 0 0,1-5-8 16,-3 3 8-16,3-5 0 0,0-3 0 0,0-3 0 0,3 1 0 15,-4-4 0-15,1 1 0 0,0-3 8 0,0-2-8 0,-6-4 12 16,0 1-4-16,3 0 0 0,-3-3-8 0,-3 0 0 15,-4 0 8-15,1 3-8 0,-3-3 0 0,0 0 8 16,-6 3-8-16,0 2 0 0,-3 1 12 0,1-1-3 16,-1 3 0-16,-3 0 0 0,0 3-9 0,-3 2 0 15,3 3 9-15,-3 6-9 0,3 2 0 0,0 2 0 16,-3 4-12-16,3 4 4 0,3 6-7 0,0 0-1 0,-3 2 0 0,3 3 0 16,3 0 16-16,1 3-11 0,2 0 11 15,0 0-10-15,2-1 10 0,1-2 0 0,0 1 0 16,6-4-8-16,-3-5 8 0,3 0 0 15,3 1 0-15,0-7 0 0,-6-1 0 0,6-1 0 0,3-3 0 0,-3-2 0 16,6-2 0-16,-4-1 0 0,4-2 10 0,0-3-10 16,6-3-26-16,-6 0-11 15,0-5-3-15,3-2 0 16,-4-3-189-16,4-1-39 0,-6-4-7 0</inkml:trace>
  <inkml:trace contextRef="#ctx0" brushRef="#br0" timeOffset="263.1906">13075 7308 1591 0,'0'0'35'0,"0"0"7"0,0 0 2 0,0 0 0 0,-6-3-35 0,6 3-9 15,0 0 0-15,3 11 0 0,0-1 97 0,-3 6 18 16,6 3 3-16,-6 2 1 0,0 5-48 0,0 3-10 16,0 1-1-16,0 4-1 0,-3 6-18 0,3 5-3 0,0 0-1 15,-3 2 0-15,0 1 4 0,3-1 1 0,-6-2 0 0,3 3 0 16,0-6-11-16,0 1-3 0,0-1 0 0,0-2 0 15,3-1-16-15,-3-2-3 0,0 1-1 0,0-7 0 16,3-2-8-16,0 0 8 16,3-2-8-16,-3-1 8 0,0-4-8 15,0-4 0-15,-3 1 0 0,3-6 0 16,0 0-19-16,0 0-9 0,0-2-1 0,0-3-1 16,0-8-174-16,0 0-36 0,0 0-6 0,-3-5-2 0</inkml:trace>
  <inkml:trace contextRef="#ctx0" brushRef="#br0" timeOffset="661.9313">12902 8041 1789 0,'0'0'39'0,"0"0"8"0,0 0 1 0,0 0 4 0,0 0-42 0,0 0-10 0,6-3 0 0,-3 0 0 16,3 3 73-16,-3-2 13 0,6-1 2 0,-3 0 1 16,6 3-41-16,-6-2-8 0,6-1-1 0,-3 1-1 15,6-4-20-15,0 4-4 0,-3-1-1 0,-1 0 0 0,4 1-5 0,-6 2 0 16,0-3-8-16,-9 3 12 0,0 0-12 0,6 3 8 15,3 2-8-15,-3 0 0 0,3 6 8 0,-6-1-8 16,0 6 0-16,0 3 9 0,0-1-9 0,0 1 0 16,-3 2 9-16,3 3-9 15,0-3 14-15,0 3-2 0,-3-3 0 0,3 0 0 16,0-2 3-16,3-1 0 0,0 1 0 0,-3-6 0 16,3 0 1-16,6-2 1 0,-4-6 0 0,1 0 0 15,0 1 0-15,3-6 0 0,0 0 0 0,0-3 0 0,-3-2 0 0,3-3 0 16,3 0 0-16,-3-3 0 0,0-5-3 0,-1-2-1 15,-2-1 0-15,0-2 0 0,0 3-4 0,-6-4-1 16,3 4 0-16,-3-1 0 0,0 4-8 0,0 1 8 16,0 1-8-16,-3 5 8 0,-3 0-8 0,3 3 0 0,0 5 0 15,0 0 0-15,0 0 0 0,0 0 0 0,0 0 0 0,-3 5 0 16,3 3-17-16,-3 0 4 0,3 3 1 16,0-1 0-1,0-2-74-15,3 3-14 0,0-3-4 0,3-3-624 0,0 0-124 16</inkml:trace>
  <inkml:trace contextRef="#ctx0" brushRef="#br0" timeOffset="921.2525">13441 8218 1386 0,'3'29'30'0,"0"-16"6"0,-3 3 2 0,3-3 2 0,-3 1-32 0,0-1-8 0,0 3 0 0,0-3 0 16,0-2 120-16,0-1 22 0,0-2 5 0,3 3 1 15,-3-11-33-15,0 0-7 0,3 5 0 0,-3-5-1 16,0 0-36-16,0 0-7 0,3 0-2 0,3-3 0 15,-3-2 1-15,3-3 0 0,0-5 0 0,0 0 0 16,-3-6-20-16,3 1-4 0,0-4-1 0,0 4 0 16,0-6-12-16,0 3-2 0,0 0-1 0,0 2 0 15,-6-2-60-15,0 5-12 0,0-2-3 0,0-1 0 16,5 6 39-16,-2 0 13 0,-3-1-9 0,6 4 9 16,0 2-48-16,3 0-5 15,-3 3-1-15,3-1 0 0,0 4-165 0,0-1-33 16,0 6-6-16,0-1-627 0</inkml:trace>
  <inkml:trace contextRef="#ctx0" brushRef="#br0" timeOffset="1245.7891">13739 8176 1418 0,'6'21'31'0,"-6"-21"6"0,0 10 2 0,3 4 1 0,0-1-32 0,-3 0-8 16,0 0 0-16,0 3 0 0,0-3 128 0,-3 1 23 0,3-1 5 0,0-3 0 16,-6 4-41-16,6-4-9 15,0-2-2-15,0-8 0 0,0 0-32 0,-3 8-8 16,3-8 0-16,0 0-1 0,0 0-15 0,0 0-4 15,0 0 0-15,0 0 0 0,3-3-1 0,3-4-1 0,-3-1 0 0,0-6 0 16,3 1-26-16,-3 0-4 0,6-3-2 0,0 0 0 16,-3-5-10-16,2 0 10 0,4-3-10 0,0 0 10 15,0 3-10-15,0 0 0 0,-3 2 0 0,6 1 0 16,-3 2 0-16,0 0 0 0,-3 6 0 0,0-1 0 16,-1 3 0-16,1 0 0 0,-3 5 0 0,3 3 0 15,-3 3-12-15,0 0 1 0,3 5 1 0,-6 5 0 16,3 0 2-16,0 6 0 0,-3-1 0 15,0 3 0-15,0 3 8 0,-3 0 0 0,0 5 0 0,0-3 0 16,3-2 0-16,0 0 9 0,-3 0-1 0,3-3-8 0,3-2 11 16,-3-4-11-16,0-1 10 0,3-1-10 15,3-2-119-15,0 2-29 16,-3-5-7-16</inkml:trace>
  <inkml:trace contextRef="#ctx0" brushRef="#br0" timeOffset="4592.6648">15626 7689 1306 0,'-6'-13'28'0,"6"7"7"0,-3-4 1 0,0-1 1 0,-3-5-29 0,3 0-8 0,3-7 0 16,0 1 0-16,0-1 96 0,3-1 19 0,-3-3 3 16,6 3 1-16,0 1-39 0,0-1-7 0,-3 5-1 0,3 1-1 15,0 5-18-15,0 2-3 0,0 3-1 0,-3 0 0 16,0 5-33-16,3 1-8 0,0 2 0 0,-6 0-8 15,6 10 16-15,-3 1-4 0,3 5-1 0,-3 5 0 16,-3 3 21-16,3 5 5 0,-1 3 1 16,-2 5 0-16,3 2-10 0,-3 4-1 15,0 4-1-15,-3 4 0 0,3 2-6 0,-2-3 0 16,-1-3-1-16,0 1 0 0,0-3 5 0,0 0 0 0,0-5 1 16,0-1 0-16,0-4-6 0,3-1-2 0,0-2 0 15,0-6 0-15,0-2-17 0,3-5 8 0,0-1-8 0,0-2 0 16,0-5 0-16,0-3 0 0,3-6-12 0,-6-2 3 15,5 3-48-15,1-3-10 16,-3-5-1-16,0-3-1 0,0-5-140 0,0-3-28 0,0-3-6 16</inkml:trace>
  <inkml:trace contextRef="#ctx0" brushRef="#br0" timeOffset="5213.5519">15486 7758 1677 0,'0'0'36'0,"0"0"8"0,0 0 2 0,0 0 2 0,0 0-38 0,6 13-10 15,0-3 0-15,0 4 0 0,0-1 41 0,3-3 7 16,3 4 0-16,3-1 1 0,-3 0-5 0,5-5 0 16,1 3-1-16,3-3 0 0,3-3-16 0,-3 0-3 15,0-2-1-15,2-6 0 0,1 1-2 16,3-6 0-16,-3 2 0 0,0-4 0 16,2-4 1-16,1-1 0 0,-3-7 0 0,0-1 0 0,-3-4 14 0,2-5 4 15,-5 3 0-15,0-2 0 0,-6 4-16 0,0-2-4 16,0 0 0-16,-3 2 0 0,-3 1-6 15,0 2-2-15,-6 0 0 0,3 3 0 0,-3 3-12 0,0 2 8 16,0 3-8-16,0 2 0 0,0 6 8 0,0 5-8 16,0 0 0-16,0 0 9 0,-3 10-9 0,0 6-16 15,0 5 4-15,0 6 1 0,-3 2 11 0,0 8-10 16,3 0 10-16,0 5-10 0,0 6 10 0,-3 0 0 16,0-3 0-16,3 0 0 0,0-3 8 0,-3-2 0 15,3-3 0-15,3-3 0 0,-3 0 2 0,3-5 1 0,-3-2 0 0,0-3 0 16,3-3 0-16,3 0 0 15,-3-2 0-15,0-9 0 0,-3-2 7 0,3-8 2 16,0 0 0-16,0 0 0 0,0 0 10 0,6-10 2 0,3-4 1 0,-3-2 0 16,0-2-18-16,3-1-4 0,0-4-1 0,0 1 0 15,3 1-10-15,-3 0 0 0,0 0 9 0,-3 0-9 16,3 2 0-16,-1 6 0 0,-5 0 0 0,3 5 0 16,0 0 0-16,0 3-8 0,-3-1 8 0,-3 6-12 15,0 0-3-15,9 8-1 0,0 3 0 0,0 5 0 16,0 0 1-16,-3 5 0 0,3-3 0 0,0 6 0 15,-3-3 15-15,3 3 0 0,-3-5 0 0,3 2 0 0,-1-3 0 16,-2 1 0-16,3-3 0 0,-3-3 0 0,3-5 0 0,0 0 0 16,0-3 0-16,-9-5 0 15,0 0 12-15,6 0-2 0,6-3 0 0,-6 1 0 0,0-6 6 16,3 0 2-16,0-3 0 0,-3-2 0 0,0 0-10 16,-3-6-8-16,0 1 9 0,3-1-9 0,-3-2 0 15,-3 0-20-15,-3-6 4 0,3 4 0 16,-3-6-102-16,0 2-20 0,0-2-4 0,-3 5-1 15,3 0 56-15,-3 3 11 0,0 3 3 0,0 4 0 16,0 4-12-16,6 2-3 0,0 3 0 0,0 5-444 16,0 0-88-16</inkml:trace>
  <inkml:trace contextRef="#ctx0" brushRef="#br0" timeOffset="5543.2667">16555 7818 1545 0,'9'-10'44'0,"-9"10"9"0,0 0-42 0,3-5-11 0,0 2 0 0,0-2 0 15,0-3 155-15,-6 2 29 0,0 1 5 0,0 2 2 16,-3-2-69-16,0 3-14 0,-6-1-2 0,3 3-1 16,0 3-35-16,-3-1-7 0,0 3-2 0,0 1 0 15,-3-1-29-15,6 0-7 0,-2 3-1 0,2 0 0 16,-6 0-24-16,9 3 0 0,3-3 0 0,0 0 0 0,3 2 0 0,3-2-12 16,3 3 2-16,0-1 1 0,6 1-8 0,-3-1-2 15,2 4 0-15,4-4 0 0,3 4 4 16,-3-1 1-16,0 0 0 0,0 0 0 0,0-2-4 15,0 2-1-15,-4 0 0 0,-2-2 0 16,-3-1 19-16,3 4-12 0,-3-4 12 0,-3 3-10 16,-6 1 10-16,0-1 0 0,3 3 10 0,-3 0-10 15,0 0 36-15,-3-3 2 0,-6 0 0 0,4 0 0 16,-1 0 2-16,0 1 0 0,-3-4 0 0,3 1 0 0,0-1-12 0,3-4-3 16,-3-1 0-16,3-2 0 0,0-1-25 0,6-2 0 15,0 0-14-15,0 0 5 16,-3-2-195-16,3 2-40 0,3-8-7 0</inkml:trace>
  <inkml:trace contextRef="#ctx0" brushRef="#br0" timeOffset="5686.7947">16745 8152 2434 0,'0'0'69'0,"0"0"15"0,0 13-68 0,0-2-16 0,0-1 0 0,3-2 0 15,3 3 88-15,-3-3 13 0,-9 2 3 0,6-2 1 16,6-3-53-16,-3 3-10 0,-3-8-2 0,0 0-871 15,0 0-173-15</inkml:trace>
  <inkml:trace contextRef="#ctx0" brushRef="#br0" timeOffset="6622.4643">17388 8017 1548 0,'0'0'34'0,"0"0"7"0,0 0 2 0,0 0 0 0,6-3-35 0,0-5-8 16,-9 0 0-16,6 0 0 16,3-5 108-16,-6 0 19 0,-3 0 4 0,0 0 1 0,0-3-62 0,3-3-12 15,-6 3-2-15,0 0-1 0,-6 0-11 0,3 1-3 16,6 1 0-16,-6 4 0 0,-2-1-6 0,-1 3-2 15,3 3 0-15,3 2 0 0,6 3-25 0,-9 6-8 16,-6 4 0-16,3 3 0 0,9 6 0 0,-3 2 0 0,-3 6 0 0,3-1 0 16,0 6-8-16,3-8 8 0,3-1 0 15,-3 4-9-15,3 2 9 0,0-3 0 16,3-2 0-16,3 0-8 0,0-3 8 0,0 3 0 16,0-3 0-16,3-5 0 0,-3-3 0 0,0-5 0 15,-6-8 0-15,0 0 0 0,15 0 0 0,-3-5 0 0,-3-6 0 16,3-2 8-16,2-3-8 0,-2-2 0 15,-3-1 0-15,0 1 8 16,0 2-28-16,0 0-6 0,-3 3-1 0,0 2 0 0,-3 6 7 0,3 0 0 16,-6 5 1-16,0 0 0 0,0 0-1 0,9 10 0 0,0 6 0 15,0 3 0-15,-3 2 10 0,-3 5 2 0,0 1 0 0,0 2 0 16,0 0 8-16,-3 3 16 0,-6-3-4 0,3-3-1 16,-3 1 22-16,0-1 5 0,-3 1 1 0,0 2 0 15,3-3 5-15,-6 1 0 0,-3-1 1 0,-6-5 0 16,0-2 1-16,7-1 0 0,2-2 0 0,-3-3 0 15,0-2-16-15,-3-6-3 0,6-2-1 0,0 2 0 0,6 3-11 16,-6-3-3-16,0-7 0 0,1-1 0 16,5-2-32-16,-6-3-8 0,0 0 0 0,3-5-1 15,9-3-159-15,-3-3-31 16,6-2-6-16,0-3-2 0</inkml:trace>
  <inkml:trace contextRef="#ctx0" brushRef="#br0" timeOffset="7129.6568">17501 7990 1911 0,'-9'8'42'0,"9"-8"9"0,9 6 1 0,-3-1 2 0,0 0-43 0,0 1-11 15,3-1 0-15,0-3 0 0,3 1 40 0,0 0 7 16,-3-6 1-16,9 0 0 0,5-2 6 0,-8-3 2 16,-9-5 0-16,6 2 0 0,6-2-31 0,-3-3-5 15,0-2-2-15,-6 2 0 0,-3 0-6 0,3 3 0 0,-6 0-1 0,-3-1 0 16,-6 1 1-16,3 3 0 0,0-1 0 0,-3 3 0 15,0 3-1-15,-6-1 0 0,0 1 0 0,0 5 0 16,0 5-2-16,0 3 0 0,0 6 0 0,3-1 0 16,3 3-1-16,0 5-8 0,-2 0 12 0,-1 6-4 15,6-1-8-15,-3 0 0 0,3 4 0 0,0-1 0 16,0 0 0-16,9-3 10 0,3 1-1 0,0-11 0 16,-1 2-9-1,4-2 12-15,-3 0-12 0,6-3 12 0,0-2-12 0,0-3 0 0,0-3 0 16,9-3 0-16,-1-4-12 0,1-6-7 0,-3-3-1 0,0-5-1 15,0-5 1-15,0 0 1 0,-4-5 0 0,-2-1 0 16,0 1-2-16,0-6-1 0,0-5 0 0,-6-3 0 16,-3 1 6-16,0-4 0 0,0-2 1 0,-3 0 0 15,0 3 15-15,0 0-11 0,-3 5 11 0,0 5-10 16,0 0 10-16,0 3-12 0,-3 3 12 0,0 4-12 16,6 6 12-16,-3 3 0 0,0 8 10 0,0 5-10 0,0 0 20 0,0 8-3 15,0 8 0-15,0 2 0 0,-3 3 20 0,3 3 4 16,0 8 1-16,0 2 0 0,0 6-22 0,0 0-5 15,-3 2-1-15,3 0 0 0,-3 3 2 0,3 11 1 16,-3-6 0-16,3 1 0 0,-3-9-4 0,3-2-1 0,0-3 0 16,3-6 0-16,-3-4-12 0,3-6 8 15,-3-3-8-15,3-4 0 16,-3-4-51-16,3-2-16 0,-3-8-3 0,0 0-675 0,0 0-135 16</inkml:trace>
  <inkml:trace contextRef="#ctx0" brushRef="#br0" timeOffset="7267.5664">17784 7853 2178 0,'0'-11'48'0,"0"9"9"0,3-4 3 0,-3 6 1 0,0 0-49 0,0-2-12 0,6-1 0 0,3 3 0 16,0 3 76-16,3-1 13 15,6 4 3-15,-1-6 0 0,1 2-20 0,3 1-4 0,0 0-1 0,3-1 0 16,0-2-42-16,2 3-8 0,1-1-1 0,0 1-840 16,6-3-168-16</inkml:trace>
  <inkml:trace contextRef="#ctx0" brushRef="#br0" timeOffset="7811.1804">18394 7453 2044 0,'-9'-8'45'0,"9"8"10"0,-6-2 1 0,6 2 1 0,0 0-45 0,-6 0-12 0,0 2 0 0,3 4 0 16,-2 4 38-16,2 3 6 0,0 3 0 0,0 3 1 15,3 2-25-15,0 3-4 0,0 0-2 0,3 2 0 0,3 1 2 0,-4 4 0 16,4-2 0-16,0 1 0 0,3-4 7 15,0 0 1-15,0-4 1 0,0-4 0 16,0-5 3-16,3-2 1 0,0-3 0 0,-3-8 0 16,3 0 12-16,0-5 3 0,0-3 0 0,2-3 0 15,1-2-4-15,0-6-1 0,0-2 0 0,3-3 0 16,0-5-20-16,3-10-4 0,-7-1-1 0,4 3 0 16,-3 0 9-16,-3 0 1 0,-3 0 1 0,-3 2 0 0,3 6-13 0,-6 0-4 15,-3 3 0-15,3 4 0 16,0 4-108-16,-3 2-21 0,0 8-5 0,0 0-1070 15</inkml:trace>
  <inkml:trace contextRef="#ctx0" brushRef="#br0" timeOffset="8035.6539">18519 8009 2505 0,'0'0'55'0,"0"0"11"0,0 0 2 0,-3 5 4 0,0 3-58 0,0 3-14 16,-3 2 0-16,3 3 0 0,-3 0 36 0,3 5 4 15,0 3 0-15,1 0 1 0,-1 2-7 0,0-2-2 0,3 0 0 0,0-3 0 16,3 0-21-16,0-5-11 0,-1 0 10 0,4-6-10 16,3 1-92-16,0-6-24 15,0 0-4-15,3-5-632 0,3-2-127 0</inkml:trace>
  <inkml:trace contextRef="#ctx0" brushRef="#br0" timeOffset="8314.3136">19085 7551 2149 0,'0'0'47'0,"0"0"9"0,-6 3 3 0,0 5 2 16,-3 0-49-16,3 0-12 0,-3 5 0 0,-3 0 0 0,3 6 28 16,0 2 4-16,-3 3 0 0,0 5 0 0,1 2 27 0,-1 7 5 15,3 1 2-15,0 1 0 0,0 2-14 0,3 1-2 16,0-4-1-16,3 1 0 0,0-3-26 0,3 0-6 16,3 0-1-16,0-3 0 0,3-2-16 0,0 0 10 0,0-6-10 15,6-4 8-15,0-1-8 0,0-3-9 0,2-4 9 16,1-4-13-1,6-2-118-15,0-3-23 0,0-2-5 0,3-6-892 0</inkml:trace>
  <inkml:trace contextRef="#ctx0" brushRef="#br0" timeOffset="8596.4425">19579 7435 1983 0,'6'5'44'0,"0"8"8"0,3 3 3 0,3 5 1 0,0 8-45 0,-1 1-11 15,1 4 0-15,0 3 0 16,-6 8 42-16,-3 3 6 0,0 5 2 0,-3-1 0 16,0 1-18-16,-6 0-3 0,-3-5-1 0,-3 2 0 0,0-2 22 0,-2-1 4 15,-1-2 1-15,-3-2 0 0,0-4 10 0,0 1 3 16,3-8 0-16,-3 0 0 0,1-6-68 0,2 1 0 15,3-9 0-15,3-5-12 16,0 1-92-16,0-7-17 16,3-1-4-16</inkml:trace>
  <inkml:trace contextRef="#ctx0" brushRef="#br0" timeOffset="8771.7719">20106 7776 2948 0,'0'0'65'0,"0"0"14"0,0 0 2 0,0 0 1 0,0 0-66 0,0 0-16 0,0 0 0 0,0 0 0 16,0 0 0-16,0 0 0 0,6 3 0 0,3-1 0 31,-3 4-57-31,3-4-15 0,-4 1-4 0,4 2-1158 0</inkml:trace>
  <inkml:trace contextRef="#ctx0" brushRef="#br0" timeOffset="8938.3969">20165 8416 2938 0,'-18'16'84'0,"15"-2"16"0,-5-1-80 0,2 3-20 16,-3 5 0-16,-3 0 0 0,-3 8 32 0,3 3 3 15,-3 2 0-15,-3 3 0 0,0 0-21 0,-2 3-4 16,-1 2-1-16,-3-2 0 15,3 2-36-15,0 1-7 0,0 7-2 0,1-13 0 16</inkml:trace>
  <inkml:trace contextRef="#ctx0" brushRef="#br0" timeOffset="52445.3127">11992 9387 2718 0,'9'0'241'0,"2"0"-193"0,7 3-38 0,0 0-10 16,6-3-25-16,6 5-7 0,0 0-2 0,2 1 0 15,16 4 3-15,0 1 1 0,-1 5 0 0,4 0 0 16,2-1 2-16,4-1 0 0,2 1 0 0,7-1 0 0,2 2 15 0,4 2 3 16,-1 1 1-16,7-3 0 0,5 2 9 0,3 1-10 15,1-4 10-15,2 4-10 0,3-6 10 0,9 6 14 16,4-6-3-16,-1 3-1 0,6 0-2 0,3-3 0 16,9 0 0-16,0 3 0 15,9-3-8-15,0 3 0 0,0-5 9 0,3 5-9 0,9-3 8 0,0 0-8 16,-3-2 8-16,8-1-8 0,1 3 0 0,3 1 0 15,3-1 0-15,0 0 0 16,-1-2-27-16,1-1 0 0,-3-2 0 0,6 3 0 0,2-1 11 0,4 1 3 16,-6-3 0-16,0 0 0 0,-7-3 13 0,1 3 0 0,0-3 0 15,0 3 0-15,-3-2 0 0,-3-1 12 0,-4 0-3 0,1 0 0 16,3 1 3-16,-3-4 1 0,-3-2 0 0,-3 3 0 16,0-3-4-16,-3 0-1 0,0-3 0 0,-9 3 0 15,-6-2-8-15,-3-1 12 0,-3-2-12 0,0 0 12 16,-9-3-12-16,-6 2 0 0,-2-2 9 0,-7 3-9 15,-6-3 20-15,-2 0-1 0,-4-2 0 0,-5-4 0 16,-7 1-3-16,1-5-1 0,-7-1 0 0,-2 1 0 16,-4-4 29-16,-2-4 5 0,-7-3 2 0,-2-3 0 15,-3-2-24-15,0-6-5 0,-7-5-1 16,1-5 0-16,-3-8 6 0,-3-6 1 16,2-2 0-16,-5-6 0 0,3-4-14 0,-6-4-2 0,0-7-1 0,-4-6 0 15,-5-2-11-15,0-8 0 0,0-3 0 0,-3-2 0 16,0-6 0-16,-6 0 12 0,-3-5-12 0,-3-5 12 15,0-1-12-15,0 1 10 0,-3 0-10 0,0-1 10 16,0 1 1-16,0 2 0 0,3 11 0 0,-3 0 0 16,0 0 11-16,3 5 2 0,0 8 1 0,0 3 0 0,-3 5 0 0,1 0 0 15,-4 3 0-15,3 2 0 0,3 6-10 0,-6 2-3 16,0 3 0-16,-3 5 0 0,3 6-12 0,0 2 8 16,-6 2-8-16,3 9 0 0,-3 0 0 0,1 8 0 15,-4 2 0-15,-3 6 0 0,-6-1-20 0,-3 9 2 16,-2-3 1-16,-7 5 0 15,-6 5-11-15,-5 3-1 0,-4 3-1 0,-3 3 0 16,-5 2 3-16,-7 2 1 0,-8 1 0 0,-6 2 0 16,-1 3 7-16,-8 3 2 0,-9-3 0 0,-3 5 0 0,-3 3 17 0,-7 0 0 15,-5-3 0-15,-3 1 9 0,-3 2 7 0,-6 0 2 16,-6 0 0-16,-2 0 0 0,2-1 2 0,-6 1 1 16,3-2 0-16,-6-1 0 0,-3 3 1 0,0-5 0 15,6-1 0-15,-5 4 0 0,-1-1-4 0,-3-3-1 16,3 1 0-16,-3 2 0 0,-2 1-17 0,5-1 0 0,6 0 8 0,-6 1-8 15,0 1 0-15,0-1 0 0,4-1 0 0,-4 0 0 16,0 1-20-16,0 2 1 0,-3-6 1 0,3 1 0 16,1 2-3-16,2-2-1 0,0 2 0 0,0-5 0 15,3 0 10-15,3 0 1 0,0 0 1 0,0 0 0 16,-2-5 10-16,5 2 0 0,3 1 0 0,0-4 0 16,6 1 0-16,6 0 0 0,0-1 8 0,6 4-8 0,0-1 13 15,2-2-1-15,7 2-1 0,0 3 0 0,0 0-11 16,6 0 0-16,6 5 0 0,2-2 0 0,-2 2-10 0,6 3-7 15,5-2-2-15,4 2 0 16,3 2-17-16,2 1-4 0,1-1-1 0,2 1 0 16,4-1 8-16,5 1 1 0,1 5 1 0,5-3 0 15,1 3 18-15,5 3 3 0,1-1 1 0,2 3 0 0,3 0 17 16,4-2 4-16,2 5 1 0,6 0 0 0,0-1 15 16,4 4 2-16,5-3 1 0,0-1 0 15,3 4-10-15,6-1-1 0,-3 6-1 0,7 0 0 16,-1 2-19-16,3 3 10 0,3 8-10 0,-3 0 8 0,6 3-8 0,3-1 0 15,-6 9 0-15,6 2 0 0,0 3 0 0,0 8-9 16,-3 5 9-16,3 3 0 0,-3 2-21 0,3 3 2 16,-3 8 1-16,0 3 0 0,-3 2-5 0,0 3-1 15,0 8 0-15,-3 2 0 0,0-2 15 0,0 2 9 0,-6 4-12 0,4 1 12 16,-1 1 0-16,0 0 0 0,-3-3 0 0,0 3 0 16,0-6 17-16,3 1 4 0,-3-6 1 0,6 0 0 15,3-5 9-15,0-3 1 0,4-5 1 0,2-5 0 16,2-6-20-16,4-2-4 0,6-11-1 0,6-2 0 31,0-6-45-31,6-11-10 0,9-4-1 0,2-11-1238 0</inkml:trace>
  <inkml:trace contextRef="#ctx0" brushRef="#br0" timeOffset="56610.4583">13155 11621 1850 0,'0'0'40'0,"-2"-6"9"0,2 1 2 0,-3-3 1 0,0-3-41 0,0 3-11 16,0-5 0-16,-3 5 0 0,0 0-15 0,0-5-5 0,-3-3 0 0,0 0-1 15,-3 1 43-15,0-4 9 0,0 3 1 0,-3 0 1 16,0 3 15-16,-2 0 4 0,2 2 0 0,-3 1 0 16,-6-1-19-16,3 3-3 0,-3 5-1 0,3 3 0 15,1 8-19-15,-1 3-10 0,3 0 10 0,0 2-10 16,3 5 0-16,3 3-10 0,-3 6 0 0,7 2 0 15,2 3 10-15,3 2-10 0,0 6 10 0,6-3-10 16,3 3 10-16,-3-6 0 0,5 0 0 0,1-5 0 16,3-2 0-16,0-3 0 0,3-6 0 0,-3-2 0 15,3-5 22-15,0-1 0 0,3-4 0 0,-1-6 0 16,1 0 5-16,0 0 1 0,0-8 0 0,-3 0 0 16,0-5 4-16,0-3 2 0,3-6 0 0,-4-4 0 15,4-6-2-15,0-7-1 0,0 2 0 0,0-8 0 16,0 0-3-16,0-3-1 0,-4 0 0 0,4-7 0 15,-3-6-9-15,0 0-2 0,-3 0 0 0,-6 0 0 16,0 0-16-16,-6 1 0 0,0-4 0 0,-3 3 0 16,-3 3-9-16,-3 5-3 0,3 8 0 0,0 5 0 15,0 6 12-15,3 8 16 0,-3-1-4 0,3 11-1 16,0 3-42-16,3 5-8 0,-3 0-1 16,3 8-1-16,0 0 21 0,3 11 4 0,0-1 0 0,0 9 1 0,0 5 5 15,0 7 1-15,0 9 0 0,0 8 0 0,3 5 9 0,-3 5-8 16,3 0 8-16,-3 8-8 0,3 6 8 15,-6-1 9-15,3 1-1 0,-3-1-8 0,0-5 20 0,0 3-4 16,0 0 0-16,0-6 0 0,0-2-7 0,3-11-1 0,0-2-8 16,0-8 12-16,3-6-12 0,0-5-16 15,3-5 3-15,0-6-744 0,3-2-149 16</inkml:trace>
  <inkml:trace contextRef="#ctx0" brushRef="#br0" timeOffset="57213.3854">13539 11388 2052 0,'0'0'45'0,"-5"0"10"0,-1 0 1 0,-3 0 1 0,0 2-45 0,0 4-12 0,0-4 0 0,0 6 0 16,0 0 60-16,0 3 11 0,3 2 1 0,-3 5 1 16,3 1-29-16,3 5-7 0,0 0-1 0,0 2 0 15,3 1-36-15,3 2 0 0,3 2 0 0,0 1-12 16,3 3 12-16,0-6-10 0,0-3 10 0,3-5-10 15,0 0 10-15,0-5-8 0,3-2 8 0,2-4-8 16,-2 1 8-16,0-6 0 0,0-2 0 0,3-1 0 0,-3-4 11 16,0 2 1-16,-3-8 0 0,-1 2 0 15,1-2 13-15,-3-5 3 0,0-3 1 0,0 0 0 0,-3-5-5 16,0 0-2-16,-3-5 0 0,0 2 0 0,0-3-4 0,-3 4-1 16,-3-4 0-16,3 1 0 15,-3 2-4-15,0 0-1 0,3 0 0 0,0 6 0 16,0-1-12-16,3 3 0 0,0 3 0 0,0 3 0 15,0 2-12-15,6 5-3 0,-3-2 0 0,6 5 0 16,0 5-2-16,0 0-1 0,5 3 0 0,1 3 0 0,-3 5 7 0,3 0 2 16,-3 2 0-16,0 1 0 0,0 2 9 0,-3-3 0 15,0 3-9-15,-1 1 9 0,-2 1 0 0,3 4 0 16,-3-1 0-16,0-2 0 0,-3 0 0 0,3 0 0 16,-3 2 9-16,0-5-1 0,0-7-8 0,0-4 8 15,-3 3-8-15,0-5 8 0,3 0 14 0,-3-2 3 0,-3-6 1 0,0 0 0 16,9-3-9-16,-3 0-1 0,3-5-1 0,-4-2 0 15,4-6-6-15,0-3-1 16,0-4 0-16,0-4 0 0,3-2-8 0,0 3 0 16,0-1 0-16,3 1 0 0,-3 2 0 0,0 0 0 0,0 3 0 15,-4 5 0-15,4 0 0 0,-3 3-9 0,0 2 9 0,0 6 0 16,-3 2-15-16,0 3 4 0,0 3 1 16,0 5 0-16,0 2 10 0,-3 6-12 15,0-2 12-15,3 1-12 0,-3 7 20 0,3-4 4 0,-3 6 1 16,-3-3 0-16,3 6-1 0,0-4-1 0,0 1 0 0,3-5 0 15,0-3-11-15,0-3 0 0,2-3 0 0,1 1 0 16,0 0-131 0,0-6-21-16,3-2-5 0</inkml:trace>
  <inkml:trace contextRef="#ctx0" brushRef="#br0" timeOffset="57422.7084">14563 10737 2289 0,'0'0'50'0,"0"0"10"0,-3 5 3 0,0 3 2 0,-3 3-52 0,4-3-13 0,-4 5 0 0,3 0 0 16,-3 0 31-16,3 3 3 0,0 0 1 0,-3 0 0 16,3 0-2-16,0-3 0 0,0 0 0 0,0 3 0 31,3-3-104-31,0-2-21 0,0 2-4 0,0-2-933 0</inkml:trace>
  <inkml:trace contextRef="#ctx0" brushRef="#br0" timeOffset="57691.67">14816 10705 2358 0,'0'0'52'0,"0"0"10"15,0 0 2-15,0 0 3 0,0 0-54 0,6 8-13 0,-3 0 0 0,0 5 0 16,0 6 41-16,3 7 6 0,-3 6 1 0,3 5 0 0,-3 8-2 0,3 5 0 16,-3 3 0-16,0 0 0 0,0 5-12 0,0 0-2 15,3 3-1-15,-3 0 0 0,0-3-19 0,3-2-3 16,-3-3-1-16,0 0 0 0,0-3-8 0,3-2 0 16,-3-1 0-16,3-4 8 0,0-4-26 15,-3-4-6-15,3-6 0 0,0-3-1 16,-1-5-126-1,-2-2-25-15,3-3-4 0,-3-6-2 0</inkml:trace>
  <inkml:trace contextRef="#ctx0" brushRef="#br0" timeOffset="57808.3138">14778 11533 2581 0,'0'0'56'0,"0"0"12"0,6-2 3 0,3-1 2 0,0 0-58 0,-1 1-15 0,7-1 0 0,0 3 0 15,3-3 25-15,3 1 3 0,3-1 0 0,3 3 0 16,5-5-28-16,7 2-17 0,6-2 2 0,2-3-771 15,7-3-154-15</inkml:trace>
  <inkml:trace contextRef="#ctx0" brushRef="#br0" timeOffset="58351.3535">16632 11573 2257 0,'-12'-8'49'0,"9"0"11"0,-3 3 1 0,-3-6 3 0,0-2-51 0,0 0-13 16,1-1 0-16,-4 1 0 0,0-3 25 0,0 0 3 0,0 1 0 16,-3-4 0-16,0 3 13 0,0 0 3 0,-6-2 1 0,4 2 0 15,-4 3-7-15,3-1-2 0,-3 9 0 0,3 0 0 16,0 2-21-16,0 9-5 0,4 1-1 0,-1 4 0 16,3 8-9-16,3 2 0 15,0 5 0-15,3 3 0 0,3 6 0 16,3 2 0-16,0 2 8 0,3 1-8 0,3 2 8 0,3-2-8 15,0-3 8-15,6-5-8 0,-3-3 9 0,5-3-9 16,1-7 10-16,0-6-10 0,3-2 16 0,0-6-4 16,0-2 0-16,2-9 0 0,-2 1 20 0,3-8 3 0,0-8 1 0,-3-3 0 15,0-8 17-15,-1-2 4 0,-2-6 1 0,-3-5 0 16,0 0-18-16,0-2-4 0,-6-6-1 0,0-3 0 16,0-5-12-16,-6 3-3 0,0 0 0 0,-6 0 0 15,-3-3-10-15,0 0-2 0,-3 0-8 0,-3 3 12 16,-3 5-12-16,3 5-18 0,-3 6 4 0,0 8 1 15,4 4-24-15,2 7-5 16,0 4-1-16,6 6 0 0,0 2-119 0,3 11-24 16,0 0-5-16,3 8-621 0,3 5-124 15</inkml:trace>
  <inkml:trace contextRef="#ctx0" brushRef="#br0" timeOffset="58622.1551">16983 11470 2754 0,'0'0'60'0,"0"0"13"0,-3-3 3 0,-3-2 1 0,0-1-61 0,1 1-16 0,-4 0 0 0,0-3 0 16,-3 3 37-16,3-1 5 15,-3 1 1-15,3 0 0 0,0 5-13 0,0 2-2 16,3 4-1-16,0 2 0 0,0 2-15 0,3 6-4 16,0 5 0-16,3 6 0 0,3-1-8 0,3 6-12 0,0 2 2 0,3 1 1 15,3-1 9-15,0-2-12 0,3-3 12 0,3-5-12 16,0-3 12-16,-1-5-12 0,4-3 12 0,0-5-12 15,-3-3 4-15,3-2 0 0,0-6 0 0,-4-2 0 16,-2 0 8-16,0-6 0 0,-3-2 8 0,-3 0-8 16,0-3 25-16,0-3 1 0,-6 3 0 0,0-2 0 15,-6-1-26-15,3-2 0 0,-6 0 0 0,0 0-901 16,-3-3-176-16</inkml:trace>
  <inkml:trace contextRef="#ctx0" brushRef="#br0" timeOffset="59136.2592">18391 10520 2359 0,'0'0'67'0,"0"0"14"0,0 0-65 0,-3 5-16 0,0 3 0 0,3 8 0 16,0 5 0-16,0 8 0 0,0 3 0 0,0 8 0 15,0 5 20-15,0 8 1 0,3 13 0 0,-3 0 0 16,0 5-5-16,3 6-2 0,-3 0 0 0,-3-1 0 15,3 4 9-15,0-6 1 0,-3 0 1 0,3-5 0 16,-3-6-5-16,3-2 0 0,0-5-1 0,6-6 0 16,-3-8-10-16,3-2-1 0,0-6-8 15,0-7 12-15,-3-1-12 0,3-5-16 0,0-5 3 0,0-5 1 16,0-3-136 0,-6-8-28-16,6-5-4 0,-3-9-464 0,3-2-92 0</inkml:trace>
  <inkml:trace contextRef="#ctx0" brushRef="#br0" timeOffset="59686.8645">18219 10938 1668 0,'0'0'47'0,"0"0"11"0,0 0-46 0,0 0-12 16,9 13 0-16,-1 0 0 0,4 6 43 0,3 2 6 15,3 5 2-15,3 1 0 0,0 2-1 0,6-2 0 16,-4 2 0-16,1-6 0 0,0 1-10 0,0 0-3 16,-3-5 0-16,5-6 0 0,-2 0-12 0,6-8-2 15,0 1-1-15,6-9 0 0,-4-5 4 0,1-3 1 16,3-2 0-16,-7-3 0 0,1-5 9 0,-3-3 3 0,0-2 0 0,-6-3 0 15,0 0-7-15,-10 2 0 0,-2 3-1 16,0-2 0-16,0 2-14 0,-6-2-2 0,0 2-1 16,-3 0 0-16,3 6-14 0,-3-4 0 15,0 7 0-15,0 9 0 0,-3 4-13 0,3 10 1 16,-3 5 0-16,0 13 0 0,3 9-10 0,-3 4-2 0,0 6 0 16,3-5 0-1,0 5 12-15,3 8 3 0,0 2 0 0,0 4 0 0,-3 1 9 0,3-1 0 16,-3-4-9-16,3 19 9 0,0-8 0 0,-3-5 13 0,0-8-1 0,3-8-1 15,-3-5 22-15,3-6 5 0,0-5 1 0,0-2 0 16,0-3-15-16,3-3-2 0,-3-8-1 0,-3 0 0 16,3-7-6-16,-3-6-2 0,6 0 0 0,0-6 0 15,-3-4-1-15,0-4 0 0,6-1 0 0,-3-9 0 16,3-3-12-16,-1-4 0 0,4-4 0 0,-6-2 0 0,3 5 0 16,0 3-12-16,3 3 3 0,-3 5 0 15,-6 2-17-15,3 6-3 0,3 2-1 0,0 6 0 16,3 2-5-16,0 6-1 0,-3 5 0 15,0 3 0-15,-4 2 20 0,4 5 3 0,0 3 1 0,3 3 0 0,0-3 12 16,0 3 0-16,0-3 0 0,0 1 0 0,3-7 0 0,0 1 12 16,-3-2-3-16,2-4 0 0,1-2-1 0,0-3-8 15,-3-5 12-15,3-2-4 0,-3-4 10 16,3-7 2-16,-3-3 0 0,-3-5 0 16,2-5 4-16,1-3 2 0,-3-3 0 0,-3-3 0 15,-3 4-14-15,0-4-2 0,-3 1-1 0,-3 2 0 0,0 0-25 16,-3 1-6-16,-3 2-1 0,3-1 0 15,-2 4-37-15,2 2-7 0,0 6-1 0,0-1-664 0,0 6-133 0</inkml:trace>
  <inkml:trace contextRef="#ctx0" brushRef="#br0" timeOffset="59998.6755">19731 11298 2361 0,'0'0'52'0,"0"0"10"0,0 0 2 0,0 0 4 16,0 0-55-16,0 0-13 0,-6 5 0 0,0-2 0 15,-3 2 67-15,0 3 10 0,0 0 3 0,-3 0 0 16,-3 2-20-16,0 1-4 0,0 0-1 0,1-1 0 0,5 1-23 16,0 2-5-16,-3-5-1 0,6 2 0 0,3-2-26 15,3 3-9-15,-3-3 0 0,6 2 0 16,3 1-31-16,3 0-7 0,-3 2-1 0,6 0 0 16,5 0 10-1,-2 1 2-15,3-1 0 0,-3 3 0 0,3-3 23 0,-3 3 5 0,0 0 8 0,-3 0-13 16,0-1 13-16,-4 4 0 0,1-3 0 0,-6 2 0 15,3 1 28-15,-6 2 0 0,0-2-1 0,-6-1 0 16,3 1 31-16,-6-4 6 0,1 1 2 0,-1 0 0 0,0-3-15 16,-3 1-3-16,-3-4-1 0,0-2 0 0,6 0-35 0,-3-3-12 15,0-5 0-15,3 0 9 16,0-5-173-16,3 0-36 0,3-6-6 0</inkml:trace>
  <inkml:trace contextRef="#ctx0" brushRef="#br0" timeOffset="60584.7081">20728 10546 2232 0,'0'0'49'0,"0"-5"11"0,0-3 1 0,0 0 1 0,0 3-50 0,0-3-12 0,3 3 0 0,-3 5 0 15,0 0 84-15,0 0 13 16,0 0 3-16,0 0 1 0,0 0-49 0,0 10-9 16,3 3-3-16,0 9 0 0,-3 1-6 0,3 4-2 15,-3 5 0-15,0-1 0 0,-3 6-5 0,3 3-2 0,3 5 0 0,-3 3 0 16,-3-1-9-16,0 4-3 0,0-6 0 16,3 0 0-16,-6-3-1 0,6-13-1 0,-3 0 0 15,0 0 0-15,0 3-11 0,0-3 0 0,3 0 9 16,0 0-9-16,0-5-9 15,3-3-7-15,0 0 0 0,0 1-1 0,3-4-184 16,-3-2-37-16,0-3-7 0,3 0-2 0</inkml:trace>
  <inkml:trace contextRef="#ctx0" brushRef="#br0" timeOffset="60886.6679">20650 12062 1911 0,'0'0'42'0,"0"6"9"0,0 2 1 0,3-3 2 0,0 0-43 0,-3-5-11 16,6 5 0-16,0-2 0 0,0 0 76 0,0-3 14 15,3-3 2-15,-3 0 1 0,3-4-25 0,0-1-4 16,3-3-2-16,0 0 0 0,-3-2-17 0,0 3-3 16,0-4-1-16,0 4 0 0,-7-3-28 0,4 2-5 15,-3 0-8-15,0 3 11 0,-3 1 3 0,-3 1 1 0,3 6 0 0,-3 0 0 16,-3 3 9-16,1 0 3 0,-4 4 0 0,0 4 0 15,0 2 2-15,0 1 1 0,0-1 0 16,3 5 0-16,-3-2-4 0,0 3-1 0,3 2 0 16,0-3 0-16,0 4-9 15,3-4-3-15,0 1 0 0,3-6 0 0,0-3-13 0,0 1 0 16,3-3 0-16,3 0-901 16,-3-6-176-16</inkml:trace>
  <inkml:trace contextRef="#ctx0" brushRef="#br0" timeOffset="115599.1041">1925 13047 1393 0,'0'0'30'0,"0"0"6"0,0 0 2 0,0 0 2 0,3-6-32 0,3 4-8 0,0-4 0 0,-3-2 0 16,0 3 82-16,3-5 14 0,-3-1 4 0,3 0 0 15,-3 1-32-15,3-1-5 0,-6-2-2 0,3 0 0 16,-3 2-8-16,0-2-1 0,0-3-1 0,-3 3 0 16,3 0-13-16,-9-3-2 0,3 3-1 0,-3-3 0 15,-3 2-16-15,0 1-3 0,0 0-1 0,-9-3 0 16,3 3-5-16,0-3-1 0,-2 3 0 0,5 0 0 16,-6-1-1-16,3 1-8 0,0 5 12 0,3 0-4 15,-3 0 0-15,7 6 0 0,-4-1 0 0,3 3 0 16,0 0-8-16,3 5 8 0,0 1-8 0,0 4 8 15,3 1-8-15,-3 2 0 0,0 3-12 0,3 5 12 16,0 0-16-16,0 6 5 0,3 4 1 0,-6 1 0 16,7 0 2-16,-7 5 0 0,3 3 0 0,3 2 0 15,0 3 8-15,3 0 0 0,0-3 0 0,3 3 0 16,0 3 0-16,-3-3-12 0,6 0 12 16,-6 2-12-16,3 1 12 0,-3 2 0 0,6-2 10 15,-6 2-10-15,2-2 13 0,1-3-3 0,3-6-1 0,-6 1 0 16,0-8-9-16,3 0 0 0,3-6 9 0,-6 1-9 0,3-1 0 15,0-5 0-15,0-2 0 0,3-1 8 16,0-2-16-16,-3-3-4 0,3-2 0 0,0 0 0 16,0-6-103-16,3 0-21 0,-9-5-4 0,3 0-472 15,3-5-94-15</inkml:trace>
  <inkml:trace contextRef="#ctx0" brushRef="#br0" timeOffset="115837.8607">1464 13512 1810 0,'0'0'40'0,"0"0"8"0,3 6 1 0,2 4 3 0,7-2-42 0,-3 3-10 0,3-1 0 0,0 1 0 16,6-1 24-16,-6 1 4 0,6 0 0 0,-6-3 0 16,6 2-1-16,-4-2 0 0,4-3 0 0,0 1 0 15,-3-1-12-15,6-2-3 0,-3 2 0 0,3-2 0 16,-1-3-4-16,-2 0-8 0,3 0 11 0,0 0-11 15,0-6 0-15,3 4 0 0,-1-6 0 0,-2 0-12 16,0-3-50 0,-3-2-10-16,3-3-1 0,0-3-765 0</inkml:trace>
  <inkml:trace contextRef="#ctx0" brushRef="#br0" timeOffset="116073.3508">2175 12758 1228 0,'0'0'35'0,"-3"8"7"0,3 3-34 0,0 2-8 16,0 3 0-16,0 8 0 0,-6-1 60 0,6 7 11 15,0 4 1-15,-3 3 1 0,3 8-7 0,0 3-2 16,0 2 0-16,0 0 0 0,0 3-16 0,0 0-3 16,0 3-1-16,0-1 0 0,0 1-16 0,0-1-3 15,0-4-1-15,0-1 0 0,0-5-12 0,3 0-2 0,3-8-1 16,-6-3 0-16,3-2-9 0,0-6 0 0,3 1 0 15,-3-3 0 1,3-6-148-16,0-2-34 0,-3 0-7 0</inkml:trace>
  <inkml:trace contextRef="#ctx0" brushRef="#br0" timeOffset="116450.7491">2499 13589 1753 0,'0'0'38'0,"0"0"8"0,0 0 2 0,-3 0 2 15,-3 3-40-15,1-1-10 0,-1-2 0 0,0 6 0 16,0-4 32-16,0 4 4 0,0 1 0 0,3 1 1 16,-3 0 2-16,6 0 0 0,0 3 0 0,-6-1 0 0,6 4-14 0,6-1-2 15,-6 5-1-15,6-2 0 0,-3 0-22 0,3 0 0 16,0 0 0-16,3-3 0 0,-3 3 0 0,2-5 0 15,4 2 0-15,-3-5-8 0,0 0 8 0,0-3 0 16,3 0 0-16,0-2 0 0,3-3 0 16,-9 0 0-16,6-3 0 0,0-2 0 15,-3 0 20-15,2-1-1 0,-8-2 0 0,3-2 0 16,0 2 23-16,-3-5 5 0,-3 0 1 0,0-3 0 16,-3 2 0-16,-3-1 1 0,3 1 0 0,-3 1 0 0,-5 2-16 0,2-2-3 15,-3 3-1-15,3-1 0 0,0 1-16 0,-3 2-3 16,3 0-1-16,3 0 0 0,-3 2-26 0,3 1-6 15,3 2-1-15,3 3 0 16,0 0-118-16,0 0-24 0,0 0-5 0,0 0-486 0,0 0-98 0</inkml:trace>
  <inkml:trace contextRef="#ctx0" brushRef="#br0" timeOffset="116842.6692">2889 13666 1555 0,'0'0'34'0,"0"0"7"0,0 0 2 0,0 0 1 0,0 0-36 0,0 0-8 0,0 0 0 0,0-6 0 16,0 6 81-16,-3-5 15 0,-3 3 2 0,3-1 1 15,-3 0-30-15,6 3-5 0,0-2-2 0,-11 2 0 16,5 0-18-16,0 2-4 0,3 4-1 0,-3-1 0 16,3 3-29-16,-3 2-10 0,3 4 0 0,0 1 9 15,3 4-9-15,-3-1 0 0,3 1-12 0,0 0 12 16,3-1-9-16,0-2 9 0,3 2 0 0,0-2 0 15,0-2 0-15,0-1 0 0,0-3 0 0,3 1 0 0,2-3 0 16,-2-3 0-16,0-2 0 0,3-3 0 0,-3-3 0 0,0-2 16 16,-3-3-2-16,3 0 0 0,-3-5 5 0,0 2 1 15,0-2 0-15,-3 0 0 0,0-1-6 0,0 4-1 16,-3-3 0-16,0 2 0 0,0 1 7 0,0 2 2 16,0 2 0-16,0 6 0 0,0 0-7 0,0 0-2 15,0 0 0-15,0 0 0 0,0 0-13 0,-3 8 0 16,0-2 8-16,3 1-8 0,-3 1 0 15,3 3 0-15,3-3 0 0,0 0-10 0,0-3-8 16,3 3-2-16,-6-8 0 0,0 5 0 16,6 1-108-16,-6-6-23 0,6 0-4 0,2-3-484 15,1 0-97-15</inkml:trace>
  <inkml:trace contextRef="#ctx0" brushRef="#br0" timeOffset="117116.193">3169 13129 1742 0,'0'-14'38'0,"0"14"8"0,0-8 2 0,0 8 1 0,0 0-39 0,0 0-10 0,0 0 0 0,0 0 0 16,0 0 57-16,0 11 10 0,0 2 1 0,0 3 1 15,0 5-5-15,0 3-2 0,-3 3 0 0,3 2 0 16,-3 2-6-16,3 6 0 0,-3 3-1 0,0 5 0 16,0 3-13-16,3-1-2 0,-3-2-1 0,3 3 0 15,0-3-12-15,0-3-3 0,3-5 0 0,3 0 0 0,0-2-14 16,3-3-10-16,-3-1 12 0,6 1-12 0,0-3 0 15,0-2 0-15,0-4 0 0,3-1 0 0,-1-4 0 16,4-7-16-16,0-1 2 0,0-2 0 16,3-5-14-16,-3-3-4 0,0-5 0 15,-1-1 0-15,-2-4-23 0,0 2-5 0,-3-5 0 0,0-1-643 16,-3-4-128-16</inkml:trace>
  <inkml:trace contextRef="#ctx0" brushRef="#br0" timeOffset="117274.4947">3092 13568 2055 0,'0'0'45'0,"6"5"10"0,0 6 1 0,3-1 2 0,2 1-46 0,1-1-12 0,3 1 0 0,3 0 0 16,3-3 52-16,3 0 9 0,0-6 2 0,2-2 0 16,7-2-28-16,-3-1-6 0,0-5-1 0,-1-3-720 15,1-2-145-15</inkml:trace>
  <inkml:trace contextRef="#ctx0" brushRef="#br0" timeOffset="120293.5372">4613 13682 1119 0,'0'0'24'0,"0"0"6"0,0 0 1 0,0-6 1 0,0 1-32 0,0 5 0 15,0-5 0-15,0 5 0 0,0-6 88 16,0 6 12-16,0-7 3 0,0 7 0 16,0 0-31-16,0 0-7 0,0-6-1 0,0 6 0 0,0 0-8 0,0 0-3 15,0 0 0-15,0 0 0 0,0 0-18 0,0 0-4 16,0 11-1-16,0-1 0 0,0 4-12 0,-3 1-2 16,3 4-1-16,-3 5 0 0,3 0-15 0,0-1 0 15,3 4 0-15,-3-1 0 0,3 3 0 0,0-2 0 0,3-1 0 16,-3-2 0-16,6 0 0 0,-3-5 0 0,2-4 0 0,4 1 0 15,-3-5 0-15,3-3 9 16,0-3-9-16,0-2 12 16,3-3 4-16,-3-3 2 0,0-5 0 0,0 3 0 0,0-6 1 0,-1-2 0 0,-2-3 0 0,3-2 0 15,-6-1-3-15,3-2 0 0,0 0 0 16,0 2 0-16,0-5-5 0,-3 3-2 16,-3 0 0-16,3 0 0 0,-3 0-9 0,0 2 8 15,-3 1-8-15,0-1 8 0,0 6-8 0,0 0 10 16,0 2-10-16,0 1 10 0,-3 2-10 0,3 2 0 0,0 6 0 0,0 0 0 15,0 0-12-15,0 0 3 0,0 0 0 0,0 0 0 16,-3 11-10-16,3 0-1 0,0 4-1 0,0 4 0 16,3-1 6-16,0 9 2 0,0-3 0 0,3 5 0 15,-3 3 13-15,6-1-12 0,0 4 12 0,-1 4-12 16,4 1 12-16,-3-3 0 0,3 3 0 0,-3 0-9 16,3-1 9-16,-3-2 0 0,-3 0 0 0,0 0 8 0,-3 0 1 15,0 0 1-15,-3 0 0 0,0-5 0 0,-3 0 24 0,0 0 5 16,0-6 1-16,-3-2 0 0,0 0 14 0,-3-6 3 15,-3-2 1-15,0 0 0 0,0-3 3 16,-3-2 1-16,-2-1 0 0,2-4 0 0,-3-1-12 0,0-2-2 16,-3-1-1-16,0-2 0 0,1-2-18 15,-7-4-3-15,6 1-1 0,-3-3 0 0,3 0-15 16,0 0-10-16,4-2 12 0,-1 2-12 0,3 0-10 16,0-3-9-16,6 3-1 0,0 0-1 15,3-2-95-15,3 2-20 0,3 0-3 0,3-3-661 16,6 1-132-16</inkml:trace>
  <inkml:trace contextRef="#ctx0" brushRef="#br0" timeOffset="120711.5089">5562 13660 2235 0,'-12'3'49'0,"12"-3"11"0,0 0 1 0,-6 3 2 0,3 2-51 0,0 3-12 15,3-8 0-15,3 5 0 0,0 3 25 0,3 0 3 16,0 0 0-16,6-3 0 0,3 1-17 0,6-1-3 16,0 0-8-16,0-2 12 0,2 2-12 0,1-2 11 15,0-6-11-15,6 3 10 0,-3 0-10 0,2-2 0 16,-2 2 9-16,3-3-9 0,0 3 0 0,-1 0 0 0,-2 0 0 0,-3 0 0 15,0 0-17-15,0 0-2 0,-6 0 0 0,-4-3 0 32,1 3-24-32,-3 0-5 0,0 0 0 0,-3 0-608 0,-3 0-122 0</inkml:trace>
  <inkml:trace contextRef="#ctx0" brushRef="#br0" timeOffset="120943.4059">5598 13946 1918 0,'0'0'54'0,"0"5"13"0,-3 3-54 0,3 0-13 0,3 0 0 0,3 0 0 16,3-2 40-16,0 1 4 0,6-1 2 0,0-1 0 15,5-2 18-15,1-3 4 0,3-3 1 0,3 0 0 16,3-2-14-16,2-3-3 0,1 6-1 0,6-4 0 16,-1 1-41-16,4 2-10 0,-3 1 0 0,3-1-724 31,-4 0-146-16</inkml:trace>
  <inkml:trace contextRef="#ctx0" brushRef="#br0" timeOffset="121450.1186">7548 13700 1861 0,'0'0'40'0,"0"0"9"0,0 8 2 0,0 3 2 0,-3 5-42 0,3 2-11 15,-3 6 0-15,3 0 0 16,3 2 21-16,-3 6 3 0,-3 2 0 0,3 6 0 0,3 5 14 0,0 0 3 16,-3 5 1-16,0 0 0 15,0 1 12-15,0-1 2 0,0 3 1 0,-3 0 0 0,0 0-10 0,3-3-3 16,-3 0 0-16,3-2 0 0,-6-3-22 16,3-3-5-16,0-7-1 0,0-4 0 0,0-2-5 0,0-2-2 15,-3-3 0 1,6-3 0-16,-3 0-9 0,3-5 10 0,-3 0-10 0,0-6 10 0,6 1-10 0,-3-6 8 0,0-5-8 0,0 0 8 31,0 0-112-31,-6-5-24 0,3-6-4 0,-3-2-884 0</inkml:trace>
  <inkml:trace contextRef="#ctx0" brushRef="#br0" timeOffset="121761.726">7497 13443 1990 0,'6'-5'44'0,"0"-3"8"0,-3 3 3 0,6-6 1 0,3 1-44 0,0 2-12 0,0 0 0 0,-1 0 0 16,4 5 0-16,3 1 0 0,0 4 0 0,3 4 0 16,3-1 47-16,0 3 13 0,-1 5 4 0,1 3 0 15,3 0-96-15,-3 5-18 0,0 0-4 0,-1 3-1 16,-2 0 63-16,-3 0 12 0,-6-1 2 0,0 4 1 0,3-3 14 0,-9 2 3 15,-6 3 1-15,0-2 0 16,-3-1 9-16,-6 3 2 0,-3-2 0 0,0-1 0 0,-6 3-12 0,0-2-1 16,0-3-1-16,1-1 0 0,-7 1-16 0,3-5-3 15,0 2-1-15,0-5 0 0,3-3-6 0,-2-2 0 16,5-1-1-16,-3-5 0 0,3 1-25 0,0-4-5 16,6-2-1-16,0 0-760 15,0-2-153-15</inkml:trace>
  <inkml:trace contextRef="#ctx0" brushRef="#br0" timeOffset="122061.7904">8104 13909 2091 0,'0'0'46'0,"0"0"10"0,0 0 1 0,-3 5 2 0,0 3-47 0,0 3-12 0,-3-3 0 0,3 2 0 15,3-2 19-15,-3 6 1 0,3-4 1 0,0 1 0 16,-3-1 0-16,3 1 0 0,0-3 0 0,3-3 0 16,-3-5-9-16,0 0-3 0,0 0 0 0,0 0 0 15,0 0 23-15,0 0 5 0,3-5 1 0,0 0 0 16,0-3 1-16,0 0 0 0,0-3 0 0,-3 1 0 16,0 2-17-16,3-3-3 0,-3 3-1 0,0 0 0 15,0 3 5-15,0 5 1 0,0 0 0 0,0 0 0 16,0 0-6-16,0 0-1 0,0 0 0 0,-6 3 0 15,0 2-17-15,3 3-11 0,0 0 2 0,-3 2-805 16,3 1-161-16</inkml:trace>
  <inkml:trace contextRef="#ctx0" brushRef="#br0" timeOffset="122761.8457">8732 13761 1483 0,'0'0'32'0,"0"0"8"0,0 0 0 0,6-3 2 0,-6 3-34 0,6-2-8 0,0-1 0 0,0 0 0 15,-6 3 58-15,6-8 10 0,0 3 1 0,0-3 1 16,-3-2 3-16,0 2 1 0,0-3 0 0,-3 3 0 16,0-5-10-16,0 5-1 0,-3-3-1 0,0 1 0 15,-3-1-8-15,-3 3-2 0,0 0 0 0,-3 0 0 0,0 1-28 0,0 4-5 16,-2 0-2-16,-1 3 0 0,0 3-17 15,3 5 0-15,-6 0 0 16,6 8 0-16,-3 0-12 0,3 5-4 0,0 5 0 0,1 1 0 16,2 2 6-16,3 2 1 0,0-1 0 0,0 1 0 15,6 1 9-15,-3-3 0 0,3 0-9 0,3-2 9 16,0-6 0-16,0 0 0 0,0-5-9 0,3-3 9 16,0-2 0-16,0-3 0 0,-1-3 0 0,4-2 0 0,-3-6 0 15,3 0 0-15,3-5 0 0,-3-2 0 16,0-3 13-16,3-3-3 0,-3-3-1 15,3 1 0-15,-3-1-9 0,3 1 0 0,-3-1 0 0,-1 3 0 16,1 0 0-16,0 3-14 0,-3 3 5 0,0 2 1 16,3 2 8-16,-3 4-12 0,3 2 12 0,0 2-12 0,0 4-3 0,-3 2-1 15,3 2 0-15,0 3 0 0,0 3 7 0,0 5 1 0,-3 1 0 16,-1 1 0-16,-2 1 8 0,0 0 0 0,0 0 0 0,-3 0 8 16,0 2 12-16,-3-2 2 15,-3 0 1-15,1 2 0 0,-1-2 25 16,-6-3 4-16,3 0 2 0,-6-2 0 15,3-1-5-15,-3 1-1 0,0-1 0 0,0-2 0 0,-3 0-8 0,1 0-3 16,-1-3 0-16,0 0 0 0,0 1-14 0,6-4-3 0,-3-2-1 16,3-2 0-16,3-4-19 0,0-2 0 15,1-2 8-15,2-1-8 16,3-5-102-16,0-3-24 0,3-2-5 0,0-3-659 0,6-5-132 16</inkml:trace>
  <inkml:trace contextRef="#ctx0" brushRef="#br0" timeOffset="123123.5057">8947 13761 1983 0,'0'0'44'0,"0"0"8"0,6 5 3 0,0 3 1 0,-1 0-45 0,1 0-11 16,3-3 0-16,0 3 0 0,0 0 0 0,3-5 0 15,0 2 0-15,0-2 0 0,3-3 0 0,0 0 0 16,0-5 11-16,2-1-11 0,1-2 43 0,0 0 2 0,0-5 1 15,-3 0 0-15,0-3 5 0,-3 0 1 16,0 0 0-16,-3 0 0 0,-1 3-28 0,-5-3-4 0,0 0-2 0,-3 1 0 16,-3-1-4-16,-3 0-1 0,-2 3 0 0,-1-1 0 15,-3 1-1-15,0 3-1 0,-3 2 0 16,3 0 0 0,-6 5 1-16,3 6 0 0,0-1 0 0,1 9 0 0,-1-1-12 0,3 6 0 15,0 6 0-15,3-1 0 0,-3 3-8 0,6 2-1 16,-3 6 0-16,6-3 0 0,3 0 9 0,0 3 0 15,3-1 0-15,0 1-8 0,3 0 8 0,3-3 0 0,0-3 0 0,3 1-8 16,6-6 8-16,0-2 0 0,-1-6-9 0,7-3 9 16,-3-2-22-16,6-2 0 0,0-6 0 0,2-6 0 15,-2-2-84 1,0-5-17-16,-3-5-3 0,0-3-510 0,-4-6-103 0</inkml:trace>
  <inkml:trace contextRef="#ctx0" brushRef="#br0" timeOffset="123337.5416">9581 13033 1548 0,'0'0'34'0,"0"0"7"0,0 0 2 0,0 0 0 0,0 0-35 0,0 0-8 16,3 8 0-16,0 3 0 0,0 5 59 0,0 5 9 15,-3 8 3-15,0 3 0 0,-3 7-2 0,3 1 0 16,-3 0 0-16,0 5 0 0,0 0-8 0,0 8-1 16,-3 0-1-16,3 0 0 15,0-1-9-15,0 1-2 0,-3-5 0 0,3 2 0 16,0-2-20-16,0-3-5 0,3 0-1 0,-3-3 0 0,3-2-22 0,0-3 0 15,3-5 0-15,-3-3 8 16,0-5-28-16,3-3-4 0,0-8-2 0,-3 0 0 16,0-5-138-16,0-8-27 0,0 0-5 0</inkml:trace>
  <inkml:trace contextRef="#ctx0" brushRef="#br0" timeOffset="123487.0739">9348 13602 1930 0,'0'0'55'0,"0"0"11"0,0 0-53 15,3-2-13-15,3-1 0 0,3 0 0 0,0 3 49 0,0 0 7 0,3 0 2 0,3 0 0 16,0 0-3-16,6 0-1 0,0-2 0 0,5-4 0 16,1 4-29-16,3-4-5 0,0 1-2 0,5 0 0 15,1-3-186-15,3 3-38 0,-1-3-7 16</inkml:trace>
  <inkml:trace contextRef="#ctx0" brushRef="#br0" timeOffset="124085.7438">9899 13227 1954 0,'-6'-11'43'0,"6"11"9"0,0 0 1 0,0 0 3 0,0 0-45 0,0 0-11 0,0 0 0 0,0 0 0 16,0 0 12-16,-3 5 0 0,3 6 0 0,0 2 0 16,0 3-12-16,3 2 0 0,-3 1 9 0,3 2-9 15,0 0 12-15,0 3-3 0,0-3 0 0,0 3 0 16,3 0 11-16,-3 0 1 0,3 0 1 0,0-3 0 15,3 0-1-15,-3-3 0 16,0-2 0-16,0 0 0 0,0-5-1 0,3-1-1 0,-1-2 0 0,-2-2 0 16,3-4 10-16,0-2 3 0,0-2 0 0,0-4 0 15,3-2 11 1,0-5 2-16,0-5 1 0,3-4 0 0,0 1-18 0,0-3-3 0,-4-2-1 16,4-1 0-16,0 1-12 0,3-6-2 0,-3 1-1 0,0-1 0 15,0-3-9-15,-3 1 8 0,0 2-8 0,-4 0 8 0,1 3-8 16,-3 3 0-16,3 2-10 0,-6 6 10 15,3 2-96-15,-3 2-12 0,0 4-4 0,-3-1-608 16,0 6-123-16</inkml:trace>
  <inkml:trace contextRef="#ctx0" brushRef="#br0" timeOffset="124346.8698">10078 13629 2196 0,'0'0'48'0,"0"0"11"0,-3 5 1 0,0 6 1 0,0-1-49 0,0 3-12 0,3 3 0 0,-3 5 0 16,0 1 37-16,3 1 5 0,-6 4 1 0,3-1 0 15,0 3-5-15,0 3-1 0,0 0 0 0,0 0 0 16,0-3-21-16,3 0-5 0,0-5-1 0,3-3 0 15,0-3-22-15,6-4-5 0,0-1-1 0,0-8 0 16,3-2-147-16,3-3-30 0,2-3-5 0,1-2-689 16</inkml:trace>
  <inkml:trace contextRef="#ctx0" brushRef="#br0" timeOffset="124662.1836">10795 13020 1792 0,'0'0'40'0,"0"0"8"0,0 0 1 0,0 0 1 0,0 0-40 0,-6 3-10 0,0 2 0 0,-3 0 0 16,-3 6 70-16,3 2 12 15,-5 6 2-15,-1 2 1 0,0 3-24 0,0 7-5 16,-6 4 0-16,3 5-1 0,0 5-13 0,0 2-2 0,1 1-1 0,2 5 0 16,3 5-8-16,0-3-2 0,6 4 0 0,0-6 0 15,3 2-13-15,6-2-4 0,0-3 0 0,3 1 0 16,6-6-12-16,3-6 0 0,0-2 0 0,5-5 0 16,4-3-40-1,0-8-12-15,3-2-1 0,0-3-680 0,-1-6-136 16</inkml:trace>
  <inkml:trace contextRef="#ctx0" brushRef="#br0" timeOffset="124986.2599">11170 12891 2340 0,'0'0'52'0,"0"0"10"0,0 0 2 0,0 0 1 0,0 0-52 0,0 0-13 16,9 5 0-16,0 3 0 15,6 5-27-15,-3 5-8 0,3 6-1 0,3 8-1 0,-1 5 21 0,4 5 4 16,0 6 0-16,0 2 1 0,3 3 29 0,-3 3 6 16,-1 7 0-16,-2 3 1 0,-3 9 28 0,3 14 6 0,-6-20 1 0,-3-3 0 15,-6-5 11-15,-3 0 2 0,-6-3 1 0,0-5 0 16,-6-2-23-16,3-4-5 0,-3-5-1 0,0-4 0 15,0-4-23 1,3-2-5-16,0-9-1 0,1 1 0 16,2 0-111-16,0-11-22 0,-3-5-5 0,6-2-1070 15</inkml:trace>
  <inkml:trace contextRef="#ctx0" brushRef="#br0" timeOffset="125437.1177">11846 13774 2037 0,'0'0'44'0,"0"0"10"0,0 0 2 0,0 0 2 0,0 0-46 0,0 0-12 15,0 0 0-15,6 0 0 0,-6 0 10 0,6 0 0 16,3 0 0-16,-9 0 0 0,3-2 8 0,3-1 2 16,2 0 0-16,-5 1 0 0,3-6 21 0,-3 2 5 15,0-2 1-15,0 1 0 0,-3 1-14 16,0 1-2-16,0-3-1 0,-3 3 0 16,3 2-15-16,0 3-3 0,-6-3-1 0,6 3 0 0,-6 3-11 0,1 2 0 15,-1 1 0-15,-3 4 0 0,3 1 0 0,0-1 0 16,0 6-10-16,0-2 10 0,0-1-10 0,3 0 10 15,3-2-10-15,0-1 10 0,0-2-14 0,0-3 3 16,0-5 1-16,6 8 0 16,-6-8-14-16,6 0-2 0,-6 0-1 0,9-2 0 0,-3-4 27 15,0 1 16-15,0-3-3 0,-3-2 0 0,3 2 15 0,-4 0 4 0,-2-3 0 0,0 3 0 16,0-2-12-16,-2 2-3 0,-1 2 0 16,0 1 0-16,0 0-17 0,3 5 0 15,0 0 0-15,0 0 0 0,0 0-158 16,-6 5-29-16,3 0-5 0,3 6-2 0</inkml:trace>
  <inkml:trace contextRef="#ctx0" brushRef="#br0" timeOffset="125667.3666">11956 14121 2502 0,'0'0'55'0,"0"0"11"0,0 0 2 0,0 0 3 0,0 0-57 0,0 0-14 15,6 8 0-15,-3-3 0 0,3 3 33 0,0 5 4 16,0-2 1-16,0 5 0 0,0 0 2 0,-3 2 1 16,0 3 0-16,3 3 0 0,-3 0-1 0,-1 5-1 15,-2 3 0-15,-2 5 0 0,-1 5-6 0,-6 6-1 16,-3 2 0-16,-9 0 0 0,-3 3-7 0,-9 8-1 16,-5 8-1-16,-7 5 0 0,-3 8-23 15,-8-3 0-15,-13 3 0 0,-8 3-929 16,-9 8-179-16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6:50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11521 9962 1364 0,'-12'0'30'0,"6"0"6"0,1 0 2 0,-1 2 0 0,0 1-30 0,6-3-8 16,0 0 0-16,-6 3 0 0,3-1 28 0,0 6 4 15,3-8 0-15,3 8 1 0,0 3 7 0,3-1 0 16,0-2 1-16,3 5 0 0,-1-2-5 0,4 0-2 16,0 2 0-16,6-3 0 0,-3 1-7 0,3 5-2 15,-3 10 0-15,3-7 0 0,-1-11-9 0,1 5-1 0,0 8-1 16,0-2 0-16,3-6-6 0,0 0 0 0,0 0-8 16,-1-2 12-16,4-3 0 0,0 0 0 0,3 0 0 15,0 0 0-15,-1-3 5 0,4 0 1 0,0 1 0 16,-3-4 0-16,-1 1-1 0,-2-3 0 0,0 0 0 0,0 0 0 15,0-3-5-15,0 1 0 0,-1-1-1 16,4 0 0-16,0-2-11 0,3 2 0 0,-1-2 0 0,1 0 0 16,3-1 0-16,0 1 0 0,-1 0 9 0,4 0-9 15,-6-1 0-15,0 1 8 0,-6-6-8 0,2 3 0 16,4 1 0-16,-3-4 0 0,0 0 0 0,2 3 8 16,4-2-8-16,0-1 0 0,3 1 0 0,-1 2 0 15,1-3 0-15,3 1 0 0,-7-1 0 0,1 3 0 16,0-3 0-16,0 4 0 0,-1-1 0 0,1 0 0 15,0 2-50 1,6 1-11-16,-1 0-3 0,4-3 0 0,3 3 103 0,-4-1 20 0,1 4 4 0,-6-4 1 16,2 1-52-16,-2 2-12 0,0 1 0 0,3-1 0 15,2-2 0-15,1 2 0 0,0 3 0 0,2-3 0 16,4 1 0-16,-6 2 0 0,-1-3 0 0,-2 3 0 16,0 0 0-16,-1 0 0 0,4 0 0 0,0 3 0 0,-1-3 0 15,4 5 0-15,3 0 0 0,-4 1 0 0,1 2 0 16,-3 0 0-16,-1 2 0 0,1 1 0 0,0-3 0 0,2 2 0 15,4 4 0-15,-1-4 0 0,4 3 0 0,-3-2 0 16,-1 2 8-16,-2-2-8 0,-3 2 0 0,-1-2 0 16,4-1 0-16,-3 1 0 0,5 2 0 0,1-2 0 15,-1-1 0-15,1 1 0 0,0-3 0 0,-4 2 0 16,-5-2 0-16,3-3 0 0,-4 3 0 0,4-2 0 16,-3 2 0-16,2-3 0 0,1 3 0 0,0 0 0 15,-1-3 0-15,-2 3 0 0,-3 0 0 0,-3-3 0 16,-4 3 0-16,-2-3 9 0,0 1-9 0,-3-4 8 0,3 4-8 0,-4-4 8 15,1 1 2-15,-3-3 0 0,0 3 0 0,0-1 0 16,-3-2 5-16,-1 0 1 0,-2 0 0 0,0 0 0 16,-3 0 0-16,0 0 0 0,0-2 0 0,-3 2 0 15,0-3-2-15,-3 3 0 0,0-3 0 0,0 1 0 16,0-1-3-16,0-2-1 0,-3-1 0 0,2 4 0 16,1-6-10-16,-3 3 12 0,3-3-12 0,3 2 12 15,-3-2-12-15,0 0 0 0,3 1 0 0,0-4 0 16,0 3 0-16,0 0 0 0,0-3 0 0,3 4-11 15,0-4 11-15,-3 0 0 0,3 3-9 0,-1-2 9 16,1-1-8-16,3 1 8 0,0 2-10 0,3 0 10 16,-3 0 0-16,6 3 0 0,-3-1-8 0,5 1 8 15,1 0 0-15,3 2 0 0,0 0 0 0,2 1-9 16,4-1 9-16,-3 0-8 0,0 3 8 0,3-2-8 16,-7 2 8-16,4 2-10 0,3-2 10 0,0 3-10 0,2 0 10 15,4-3-8-15,3 2 8 0,-1-2-8 0,4 0 8 0,-3 0 0 16,2 0-9-16,-2 3 9 0,-3 0 0 0,2-1-9 15,1 1 9-15,3-3 0 0,2 3-8 0,4-3 8 16,2-3 0-16,-5 3 0 0,0 0 0 0,-4 3 0 16,1-3 0-16,0 2 0 0,2 1 0 0,1-3-8 15,5 0 8-15,1 0 0 0,3 0 0 0,-4 0 0 16,-5 3-8-16,-4-1 8 0,4 1 0 0,3 0 0 16,2-1 0-16,4-2 0 0,2 0 0 0,-2 0 0 15,-7 3 0-15,1-1 0 0,0 1-8 0,-1 2 8 16,7-2 0-16,-1 0 0 0,7 2 0 0,-4-2 0 0,-5 2 0 15,-3 0 0-15,-1 1 0 0,1-1 0 0,2 0 0 0,7 0 0 16,2 1 0-16,-2-1 0 0,-3 0 0 16,-4 1 0-16,-2-1 0 0,2 3 0 0,1-3 0 0,5 3 0 15,1 0 0-15,-1 0 0 0,-2 0 0 0,0 0 0 16,-7-3 0-16,4 3 0 0,5-3 0 0,1-2 0 16,-1 2 0-16,4-2 0 0,-7 0 0 0,-2-1 0 15,-6-4 0-15,5 2 0 0,-2-6 0 0,8 1 0 16,1-3 0-16,-1 0 0 0,-2 0 0 0,-3-2 9 15,-7-4-1-15,1 1-8 0,-1-3 12 0,1 0-4 16,6 0 11-16,-1-2 1 0,1-1 1 0,-7 4 0 16,-2-1-2-16,-3 0-1 0,-7-3 0 0,1 6 0 15,0-3-6-15,0 0 0 0,-1 3-1 0,1-3 0 16,0 0-19-16,-4 3-4 0,-2-3-1 0,0 3 0 16,0 2-112-16,-3-2-23 0,-4 3-4 15,-2-1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54:22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7065 13033 1562 0,'0'0'34'0,"0"-5"7"0,0 0 2 0,0 5 1 0,0-5-35 0,0 5-9 0,0-6 0 0,0 6 0 16,-3-5 24-16,3 5 4 0,0 0 0 0,0 0 0 15,0 0 2-15,0 0 1 0,0 0 0 0,0 0 0 16,0 0 3-16,0 0 1 0,3 8 0 0,3 2 0 16,-3 6 8-16,3 3 1 0,-3 2 1 0,6 3 0 15,-3 0-15-15,3 2-3 0,-3 1-1 0,3 2 0 0,3 0-14 16,-3 0-4-16,0-3 0 0,3-2 0 0,-3 0 7 15,0-3 1-15,-1-2 0 0,4-1 0 16,-6 1-4-16,3-3-1 0,0-3 0 0,0 0 0 16,0-2 6-16,-3-3 2 0,0-1 0 0,3-4 0 0,-6 2 6 15,-3-5 2-15,9 0 0 0,-9 0 0 0,0 0-6 0,6 0-1 16,-6 0 0-16,3-2 0 0,-3 2-20 16,3-8 9-16,-3 3-9 0,-3-3 0 15,3 2-163-15,-3-2-39 0,0 0-8 16</inkml:trace>
  <inkml:trace contextRef="#ctx0" brushRef="#br0" timeOffset="318.7162">7563 13020 1378 0,'0'0'30'0,"0"0"6"0,0 0 2 0,0 0 2 0,-3 8-32 0,3 3-8 0,-3-3 0 0,0 2 0 15,0 1 44-15,3 2 7 0,-3 0 1 0,0 0 1 16,0 3-16-16,0 3-3 0,0-6-1 0,-3 6 0 16,3-1 1-16,-3 3 0 0,0-2 0 0,0 2 0 15,0 0 10-15,-3 3 3 0,3-3 0 0,-3 0 0 16,0-2-11-16,0 2-3 0,0-2 0 0,3-1 0 15,-2 1-21-15,2-4-12 0,0-1 12 16,0-1-12-16,3 0 0 0,-3-2 0 0,3-3-12 0,0 0 3 31,0 0-103-31,3-8-20 0,0 0-4 0,0 0-656 0</inkml:trace>
  <inkml:trace contextRef="#ctx0" brushRef="#br0" timeOffset="759.5406">7774 13131 1206 0,'0'0'26'0,"0"0"6"0,0 0 0 0,0 0 3 0,0 0-35 0,0 0 0 0,-3 3 0 0,-3 0 0 15,3-1 70-15,-3 4 7 0,0-1 2 0,0 0 0 16,0 0-12-16,0 1-3 0,0 2 0 0,0 0 0 15,0-1-12-15,0 4-4 0,-3 0 0 0,3 2 0 16,1 0-21-16,-1 3-5 0,3 3-1 16,-3-1 0-16,6 1-21 0,-3-1 0 0,3-2 0 0,3 0 0 15,0-3 0-15,3 0 0 16,0 1 0-16,2-1-8 0,4-3 8 0,0-2 9 0,0 0-1 0,0-3-8 16,3-2 16-16,0 0-4 0,0-6-1 0,0 0 0 15,0-2 10-15,-1-3 3 0,-2 0 0 0,0-2 0 16,0-3 0-16,0-3 0 0,-3 0 0 0,0-3 0 15,-6 3 4-15,0-2 0 0,-3-3 1 0,0 5 0 16,-3 0-12-16,-6 0-2 0,0 0-1 16,0 3 0-16,0-3-14 0,-3 3 0 0,0 2 0 0,0-2 0 15,1 2-22-15,2 4-7 0,-3-1-2 0,3 2 0 16,3 4-107-16,-3-1-22 0,3 6-4 0,6-3-664 16</inkml:trace>
  <inkml:trace contextRef="#ctx0" brushRef="#br0" timeOffset="955.237">8033 13200 1411 0,'0'0'31'0,"0"0"6"0,3 8 2 0,0 5 1 0,-3-2-32 0,3-1-8 15,0 4 0-15,0-1 0 0,-3 3 60 0,6-3 12 0,-3 0 1 0,0 0 1 16,3 1-44-16,-3-4-9 0,0 1-1 0,2-3-1 16,-2 0-19-16,3 0 0 0,0-3 8 0,-3 0-8 31,-3-5-30-31,6 3-10 0,-6-3-1 0,0 0-453 0,6-3-90 0</inkml:trace>
  <inkml:trace contextRef="#ctx0" brushRef="#br0" timeOffset="1071.4931">8110 13065 1468 0,'-3'-26'32'0,"3"15"8"0,0-5 0 0,0 3 1 16,-3 0-33-16,3 0-8 16,0-1 0-16,0 6 0 0,-3 3 96 0,3 0 18 0,0 5 3 0,0 0 1 0,0 0-65 0,0 0-13 15,0 0-2-15,0 0-621 16,0 0-124-16</inkml:trace>
  <inkml:trace contextRef="#ctx0" brushRef="#br0" timeOffset="1568.1678">8453 13092 1598 0,'0'0'35'0,"0"0"7"0,0 0 2 0,0 0 1 0,0 0-36 0,-3 2-9 0,-3 4 0 0,0-1 0 16,0-3 60-16,3 4 11 0,-6-1 1 0,3 0 1 15,-6 3-39-15,3-2-8 0,0 2-2 0,0-1 0 16,0 4-24-16,0 2 8 0,3-2-8 0,0 5 0 15,3 0 0-15,-3-1 0 0,3 4 0 0,0 2-11 16,3 0 11-16,0-2-8 0,0-1 8 0,3 1-8 16,0-3 8-16,3 0 0 0,0-3-9 0,3-3 9 15,-3 1 0-15,6-3 0 0,-3-3-9 16,0-2 9-16,3 0 9 0,-3-3 6 0,0-6 1 0,3 1 0 16,-3-3 9-1,0 0 3-15,2-5 0 0,-2-6 0 0,0-2-10 0,0-3-2 0,0-5 0 0,0 0 0 16,0-5 0-16,-3-3 0 15,3-3 0-15,-3-2 0 0,0-3-3 0,0 2-1 0,-3 1 0 0,0 0 0 32,-3-1-4-32,-3 1-8 0,3 2 11 0,-3-2-11 0,0 2 8 0,3 1-8 0,-3 2 0 0,3 2 0 15,-3 6 0 1,3 5 0-16,0 3 0 0,-3 3 0 0,3 4-15 0,0 4 3 0,0 5 1 0,0 5 0 0,0 0-3 0,0 0-1 16,0 0 0-1,0 7 0-15,0 7 4 0,0 4 1 0,0 9 0 0,0-1 0 0,0 6 10 16,0 2-10-16,3 3 10 0,0 0-10 0,-3 3 10 0,3 0 9 15,0 2-1-15,-3 3-8 0,3 3 21 0,0-3-2 16,0-3-1-16,-3-2 0 0,3-3-2 0,0-6-1 16,3-1 0-16,-3-7 0 15,5 1-95-15,-2-3-18 0,0-5-4 0,6-3-787 16</inkml:trace>
  <inkml:trace contextRef="#ctx0" brushRef="#br0" timeOffset="2738.5573">9596 13060 1569 0,'0'0'34'0,"0"0"7"0,0 0 2 0,0 0 2 0,0 0-36 0,-3 5-9 0,0 0 0 0,0 3 0 15,0 6-10-15,0-1-4 0,0 0-1 0,3 0 0 16,-3 6 31-16,3-1 5 0,0 3 2 0,0-2 0 16,0 2 16-16,0 0 3 0,3-2 1 0,-3-1 0 15,0 1 16-15,0-6 3 0,0 0 1 16,0-2 0-16,0-3-20 0,0 0-4 16,0-8-1-16,0 0 0 0,0 0 4 0,0 0 1 0,0 0 0 0,0 0 0 15,0 0 10-15,0 0 3 0,0 0 0 0,0-5 0 16,3-3-24-16,-3-3-4 0,3-5 0 0,-3-2-1 15,3-1-27-15,-3 1 8 0,3-4-8 0,0-1 0 16,0-1 0-16,-1-3 0 0,1 1 8 0,3 2-8 16,0 0 0-16,0 0 0 0,3 6 0 0,-3 5 0 15,3 5 0-15,0-3 0 0,0 3-8 0,0 0 8 0,0 6-13 0,0 2 1 16,3 2 1-16,0 4 0 0,2 2-9 0,-2 2-1 16,0 3-1-16,3 3 0 0,-6 5 8 0,3-2 2 15,-6 2 0-15,3-2 0 0,0-1 12 0,-3 3 0 16,0-2 0-16,0-3 0 0,-3 2 0 0,3-5 8 15,-3 3-8-15,0-2 0 0,-3-1 10 0,3-3-10 16,0-2 8-16,-3 0-8 0,0-8 11 0,0 0-3 16,0 0-8-16,0 0 12 0,0 0 4 0,0 0 0 0,0 0 0 15,2-10 0-15,1-1-2 16,0 0 0-16,0-2 0 0,0 0 0 16,0 0-14-16,0 0 0 0,0-3 8 0,0 0-8 0,0 3 0 0,0-1 0 15,0 1 0-15,0 0 0 0,0 0-9 0,0 2 9 16,0 0-13-16,0 1 5 0,0 5-5 0,0-3-1 15,-3 8 0-15,0 0 0 0,0 0-9 0,0 0-1 0,6 0-1 0,0 2 0 16,0 4 2-16,0 2 1 0,0-1 0 0,-3 4 0 16,3 0 11-16,0 2 3 0,-3-3 0 0,3 4 0 15,0 2 8-15,3-3 0 0,-4-3 0 0,4 1 0 16,-3 0 0-16,6-1-8 0,-3 1 8 0,3-1 0 16,0-2 0-16,0 0 0 0,0 0 0 0,0 0-8 15,3-3 8-15,-3 1 0 0,-1-4 0 0,4-2 0 16,-3 0 0-16,3-2 0 0,0-4 0 0,0 1 0 15,-3 0 0-15,3-3 11 0,-3-3-11 0,-1 3 12 16,-2-2-12-16,0-1 10 0,0-2-10 0,0 0 10 0,0-3-10 16,-3 3 0-16,0-6 0 0,0 6 0 0,-3-6 9 0,0 6-9 15,0-3 10-15,-3 0-10 16,-3 3 11-16,3 2-11 0,-6 1 12 0,3-1-12 16,0 3 14-16,-3 3-4 0,0 0-1 0,0 2 0 15,-3 3 3-15,0 0 0 0,0 3 0 0,0 2 0 16,-2 3-12-16,-1 0 10 0,0 3-10 0,3 4 10 15,-3 1-2-15,3 5 0 0,0 1 0 0,3-1 0 0,0 3-8 0,0-1 10 16,3-1-10-16,3-1 10 0,0 3-2 0,0-3-8 16,3-3 12-16,3-2-4 0,-3 0-8 0,6-3 0 15,0 0 9-15,0-2-9 0,3-3 0 0,0-3 0 16,0 1 0-16,2-4-8 16,-2 1-27-16,3-6-5 0,0 1 0 0,0-4-1 15,3 1-107-15,0-3-22 0,-3 0-4 0,3-2-710 0</inkml:trace>
  <inkml:trace contextRef="#ctx0" brushRef="#br0" timeOffset="3152.8785">10643 13052 1414 0,'0'0'40'0,"0"0"9"0,-3-5-39 0,3-1-10 15,-3 1 0-15,3 0 0 0,-6-1 61 0,3 4 11 0,-3-1 1 0,0 1 1 16,1-1 15-16,-4 3 3 0,0 0 1 0,3 3 0 15,-3-1-46-15,0 3-10 0,0 3-1 0,-3 6-1 16,3-4-24-16,-3 6-11 0,3 3 10 0,0-1-10 16,0 3 8-16,0-2-8 0,4 5 0 0,-1-3 0 15,0 0 13-15,3 3-3 0,0-3-1 0,0 0 0 0,3-2 11 16,0-1 3-16,3-2 0 0,0-3 0 0,3-2-10 16,3-1-1-16,-4-2-1 0,4-2 0 15,0-1-11-15,0-2 0 0,0-3 9 0,3 0-9 0,-3-3 10 16,0-2-2-16,0-1-8 0,3-4 12 0,-3-1-12 0,0-5 11 15,-3 0-11-15,3 1 10 0,-1-4-10 0,-2 3 0 16,0 3 0-16,-3 0 0 0,0-1 0 16,0 4 0-16,0 2 0 0,0 0 0 15,-3 3 0-15,0 5 0 0,0 0 8 0,0 0-8 16,0 0 20-16,0 0 0 0,0 0-1 0,3 8 0 0,-3 2-3 16,0 3 0-16,3 3 0 0,0 0 0 0,-3 0-6 0,3 3-2 15,-3-4 0-15,3 1 0 0,3-2-8 0,-3-1 0 16,3-3 0-16,0 1 0 15,3-3-92-15,0-3-13 0,0 1-3 0,-3-6-888 0</inkml:trace>
  <inkml:trace contextRef="#ctx0" brushRef="#br0" timeOffset="3535.9748">10872 13060 1749 0,'0'0'38'0,"0"8"8"0,0 2 2 0,0 4 2 0,0 1-40 0,0 1-10 0,0 3 0 0,0-1 0 16,0 1 46-16,3-1 7 0,-3 1 2 0,3-1 0 0,0-2-15 0,0 0-2 16,-3 0-1-16,6-3 0 0,-3 1 5 15,0-4 1-15,0-2 0 0,3 0 0 16,-3-3-3-16,-3-5 0 0,0 0 0 0,0 0 0 16,6 3-3-16,-6-3-1 0,6-3 0 0,-6 3 0 15,6-5-4-15,0-3-2 0,-3 0 0 0,3-5 0 16,-3 0-14-16,3-1-4 0,0 1 0 0,0 0 0 0,-3-3-12 0,3 0 0 15,0-2 0-15,3-3 0 0,-1 2 0 0,1-2 0 16,0 2 0-16,3 1 0 0,-3-3 0 0,3 5 0 16,0 0 0-16,0 3 0 0,0-1-8 0,0 4-5 15,0 2-1-15,-3 5 0 16,-1 1-14-16,1 2-4 0,-3 5 0 0,3 3 0 16,-3 2 3-16,0 4 0 0,-3 4 0 0,0 3 0 15,0 3 19-15,0 3 10 0,0-1-10 0,0 3 10 0,-3 0 0 0,3 0 0 0,-3 1 0 0,0-4 10 16,0 0-10-16,0-4 12 0,0-1-12 0,0 0 12 15,3-3-26-15,0 1-5 0,-3-6-1 0,3 0-682 16,-3 1-137-16</inkml:trace>
  <inkml:trace contextRef="#ctx0" brushRef="#br0" timeOffset="4359.4799">11727 13078 2000 0,'0'0'56'0,"0"-8"14"0,-6-2-56 0,3 2-14 0,-3 3 0 0,0-3 0 15,-3 2 38-15,3-2 5 0,-3 3 1 0,0-3 0 0,-3 3 23 0,3 0 5 16,-3-1 0-16,-2 1 1 0,2 2-33 0,-3 1-8 16,0 2 0-16,0 0-1 0,-3 2-7 0,3 4 0 15,-3-1-1-15,3 3 0 0,1 0-23 0,2 5 0 16,-3 0 0-16,6 3-8 0,0 0-4 0,3 3-1 16,0-1 0-16,6 1 0 0,0-1-1 15,6 1 0-15,0-3 0 0,3-1 0 16,0 1-1-16,6 0 0 0,0-3 0 0,-1 1 0 15,1-4 15-15,-3 3-11 0,0 1 11 0,0-4-10 16,-3 3 10-16,-3 1 11 0,-3 2-3 0,-3-1 0 0,-3-7 26 16,0 3 5-16,-6 0 1 0,0 2 0 0,-3 0 16 0,-3 3 3 0,0-3 1 0,1 0 0 15,-1 1-20-15,-3-4-3 16,0-2-1-16,3-3 0 0,0 1-22 0,0-6-5 16,3 0-1-16,0-6-866 0,1-2-174 15</inkml:trace>
  <inkml:trace contextRef="#ctx0" brushRef="#br0" timeOffset="5252.4005">7283 14729 1357 0,'0'0'29'0,"0"0"7"0,0 0 0 0,0 6 4 0,0 2-32 0,0 0-8 15,3 2 0-15,0 3 0 0,3 3 45 0,-3 5 8 16,0 1 2-16,3 4 0 0,-3 3 3 0,2 0 1 16,1-2 0-16,0 2 0 0,0-3 1 0,0 1 0 15,0-3 0-15,-3-3 0 0,0-3-10 0,0-2-2 16,0-3 0-16,0 1 0 0,0-4-5 0,0-2-2 15,-3-8 0-15,0 5 0 0,0-5-1 0,0 0 0 16,0 0 0-16,0 0 0 0,0 0 10 0,0 0 2 0,3-5 0 0,3-6 0 16,-3-2-29-16,0 0-6 0,0-8-1 0,-3 0 0 15,3-3-16-15,3 0 0 0,-3-2 0 0,3-1 0 16,0 1 0-16,0-1 0 0,0 3 0 16,6 1 0-16,-4 1-9 0,7 4 9 0,-3-1-8 15,0 6 8-15,0 0-10 0,-3 2 10 0,0 3-12 0,0 3 12 16,0 0-22-16,-3 5 2 0,0-3 1 0,0 6 0 15,0-1 4-15,0 4 1 0,-3-1 0 16,2 6 0-16,-2-1 14 0,0 3-11 0,0 3 11 16,0 3-10-16,-3 2 10 0,0 3 0 0,0 2 10 0,0 1-10 0,0-1 10 15,0-2-10-15,-3 0 10 0,3 0-10 16,0-3 0-16,0-3 0 0,0-2 0 16,3-3 0-16,-3-2-72 15,3 0-20-15,0-6-4 0,-3-5 0 16,0 0-120-16,6 3-23 0,0-3-5 0</inkml:trace>
  <inkml:trace contextRef="#ctx0" brushRef="#br0" timeOffset="5534.446">7881 14735 1508 0,'0'0'33'0,"0"0"7"0,0 0 2 0,0 0 0 0,-6 2-34 0,0 4-8 16,0 2 0-16,0-1 0 0,-3 1 75 0,3 6 13 15,0-1 2-15,0 5 1 0,3 1-29 0,0 5-6 16,0 0 0-16,1-1-1 0,4 4-8 0,1-3-2 15,3-1 0-15,0-1 0 0,3-1-22 0,0-3-5 16,3-2-1-16,0 0 0 0,3-5-8 0,0-3-1 0,0-3-8 16,0-3 12-16,-1-2-12 0,1-2 8 0,-3-3-8 0,0-3 0 15,0-3 16-15,0-2-4 0,-3 0 0 0,-3-3 0 16,0-3 15-16,-3 1 2 0,-3-1 1 0,0-2 0 16,-3 2 30-16,0 1 7 0,-6-1 1 0,0 4 0 15,0-1-8-15,-6 5 0 0,0 0-1 16,-3 1 0-16,4 5-36 0,-4-1-7 0,0 1-2 0,0 5 0 15,3-3-45 1,0 3-9-16,6 0-1 0,-3 3-808 0,6-3-162 0</inkml:trace>
  <inkml:trace contextRef="#ctx0" brushRef="#br0" timeOffset="6301.1126">8836 14793 1784 0,'0'0'51'0,"0"0"10"0,-2 8-49 0,-4 0-12 15,6 5 0-15,-3 3 0 0,3 5 13 0,3 0 0 0,-3 3 0 0,6 2 0 16,-6 1 12-16,2-1 3 0,-2 3 0 0,3 1 0 15,0-7 7-15,0-1 1 0,0-1 1 0,-3-3 0 16,3-5 9-16,0 1 2 0,-3-1 0 0,3-5 0 16,-3-3 0-16,0-5 0 0,0 0 0 0,0 0 0 15,0 0-1-15,0 0 0 16,0 0 0-16,0 0 0 0,6-5-11 0,-3-6-1 0,0 1-1 16,0-6 0-16,0-3-22 0,-3-2-4 15,0-3 0-15,0 1-8 0,-3-4 9 0,0 3-9 0,3-2 0 0,0 2 9 16,-3 0-9-16,3 3 0 0,0 2 0 0,-3 6 8 15,3 0-8-15,0 0 0 0,3 5 0 0,-3 0-11 16,3 3-1-16,-3 5 0 0,0 0 0 0,0 0 0 16,0 0-16-16,9 0-3 15,-3 2-1-15,3 4 0 0,-3 1 8 0,3-1 0 0,0 4 1 16,0-2 0-16,3 3 23 0,-3-1-11 0,3-2 11 16,-1 3-8-16,4-6 8 0,0 1 0 0,-3-4 0 15,6-2-8-15,-3 0 8 0,3 0 0 0,3-5-9 0,-4-3 9 16,1 0 0-16,0-3 0 0,0-2 0 0,-3 0 0 15,0 0 9-15,-3 0-9 0,0-1 10 0,-4 4-10 16,-2-1 0-16,0 1 8 0,-3-4-8 0,0 6 0 0,-6-2 0 16,0 5 0-16,-3-1 0 0,3 1 0 0,-5 2 0 0,2 1 0 15,-6 2 8-15,3 2-8 0,-3 1 0 16,3 5-8-16,-3 0-1 0,3 5 0 0,-3 3-5 0,6 5-1 0,-3 0 0 0,3 6 0 16,3 2 15-1,3 0-9-15,0-3 9 0,3 3-8 0,3-2 8 0,0-3 0 16,6 0 0-16,0-3 0 0,0-3 0 0,3-5 0 15,3 1 0-15,0-4 0 0,2-2-11 0,1-2 0 16,0-4 0-16,0-2 0 16,0-5-39-16,0-3-8 0,-1-5-2 0,1-3-584 0,0-3-118 0</inkml:trace>
  <inkml:trace contextRef="#ctx0" brushRef="#br0" timeOffset="6544.0082">9542 14129 1825 0,'0'0'40'0,"0"0"8"0,0 8 1 0,-3 2 3 0,3 4-41 0,0-1-11 16,0 8 0-16,0 3 0 0,0 0 0 0,0 5 8 15,-3 5-8-15,0 6 8 0,3 5 24 0,-3 0 5 16,0 2 1-16,0 1 0 0,0 0 22 0,0-6 5 16,3 0 1-16,-3 1 0 0,3-1-22 0,0 0-4 15,0 3 0-15,0-2-1 0,3-6-30 0,0 0-9 16,0-6 0-16,0 1 0 0,0-5-10 0,0-4-9 15,0-4-1-15,0-3-1 16,0-6-53-16,0 1-10 0,0-6-3 0,-3-5-538 16,0 0-108-16</inkml:trace>
  <inkml:trace contextRef="#ctx0" brushRef="#br0" timeOffset="6943.6608">9387 14801 1661 0,'0'0'47'0,"0"0"10"0,0 0-45 0,0 0-12 0,6 0 0 0,0-3 0 16,0 1 33-16,3-1 5 0,3-2 1 0,0-1 0 16,0-2-11-16,3 0-1 0,2 3-1 0,4-5 0 15,0 2-14-15,3-3-2 0,3 3-1 0,-4 0 0 16,1 0-9-16,0 3 10 0,-3 0-10 0,-3 2 10 16,3 0-10-16,-6 3 0 0,-1 0 0 0,-2 3 8 15,-3 0-8-15,-3 2 10 16,0 3-10-16,-3 2 10 0,0 4 0 0,0-1 0 0,-3 3 0 0,0 2 0 15,0 3 12-15,0 1 2 0,0 1 1 0,0 1 0 16,3 3 12-16,-3-3 3 0,6-1 0 0,-3 1 0 16,0-5-21-16,3 2-4 0,-3 0-1 0,3-5 0 15,3-3 2-15,-3-2 1 0,3-1 0 0,0-4 0 16,0-1-3-16,-1-3-1 0,1-2 0 0,3-5 0 16,-3 0 2-16,-3-3 0 0,3-5 0 0,0 0 0 15,0-3-3-15,0-6 0 0,-3 1 0 0,0-3 0 0,0-2-12 16,-3 2 0-16,0 0 8 0,0 3-8 0,0 3 0 15,-3-1 0-15,-3 3 0 0,3 3 0 16,-3 3-28-16,0-1 0 16,3 3 1-16,-3 0-677 0,0 0-136 0</inkml:trace>
  <inkml:trace contextRef="#ctx0" brushRef="#br0" timeOffset="7506.215">10212 14811 1205 0,'0'0'34'0,"0"8"8"0,-3-2-34 0,0 2-8 16,0 5 0-16,3 0 0 0,0 0 65 16,3 6 11-16,-3-1 3 0,3 3 0 15,0-2-8-15,0 2-2 0,-3 0 0 0,3-2 0 0,-3-1 1 0,3-2 0 16,0 0 0-16,0-3 0 0,-3-2-16 0,3-1-3 16,-1-4-1-16,-2-6 0 0,0 0-7 0,0 0-2 0,0 0 0 15,0 0 0-15,0 0 18 0,0 0 3 0,-2-6 1 0,2-7 0 16,-3 0-21-16,3 0-4 0,-3 0-1 0,3-1 0 15,-3-2-11-15,0 1-2 0,3-1-1 0,-3 0 0 16,3 0 1-16,0-3 0 16,0 4 0-16,3-1 0 0,-3 0-15 0,6 0-9 15,-6 3 12-15,3-1-12 0,2 1 0 0,-2 3 0 16,0-1 0-16,0 3 0 16,3 0-14-16,0 3-10 0,0-3-1 0,0 3-1 15,3-1-107-15,0 4-22 0,0-4-4 0,-3 4-1 16,6 2-46-16,-3-3-10 0,3 3-1 0,-3 0-523 0</inkml:trace>
  <inkml:trace contextRef="#ctx0" brushRef="#br0" timeOffset="7814.8943">10491 14814 972 0,'0'0'21'0,"3"8"5"0,0 0 1 0,0 0 0 0,0 2-27 0,0 1 0 16,-3 0 0-16,0-1 0 16,3 3 102-16,-3 1 15 0,0-4 3 0,0 3 1 15,0 1 6-15,0-1 1 0,0-3 0 0,-3 1 0 0,3 0-35 0,0-1-6 16,-3-2-2-16,3 0 0 0,0 0-19 0,0-8-4 15,0 0-1-15,0 0 0 0,0 0-13 0,0 0-2 16,0 0-1-16,0 0 0 0,0 0-9 0,0 0-1 16,3-8-1-16,0-2 0 0,3-4-20 0,-3-2-4 0,6-2-1 15,-3-1 0-15,3-4-9 0,0-1 0 0,3 3-10 0,0-3 10 16,0 3-9-16,3-1 9 0,-1 4-8 16,1 2 8-16,0 3 0 0,-3 0 0 0,0 2 0 15,0 3-8-15,-3 3-2 0,0-1 0 16,0 4 0-16,-3 2 0 0,0 2-6 0,0 4 0 15,0-1-1-15,0 6 0 0,-4-1 8 0,1 6 9 16,3 0-13-16,-3 3 5 0,0 4 8 0,0 1 0 16,0 5 0-16,-3-2 0 0,3-1 0 0,0 1 0 15,0-4 0-15,0 1-760 0,3-3-148 0</inkml:trace>
  <inkml:trace contextRef="#ctx0" brushRef="#br0" timeOffset="8367.4604">11414 14647 1378 0,'0'0'30'0,"0"0"6"0,0 0 2 0,0 0 2 0,0 0-32 0,-6 3-8 0,0 2 0 0,3 1 0 16,3 2 30-16,-3-1 5 0,3 1 1 0,3 3 0 16,0-3 31-16,3 5 6 0,0 3 2 0,3 3 0 15,0-1-25-15,0 6-5 0,3 0-1 0,3 2 0 16,-3 3-15-16,0-2-3 0,-1-1-1 0,1 1 0 16,0-4 5-16,0 1 1 15,0-3 0-15,0-5 0 0,-3 0 3 0,0-3 1 16,0-2 0-16,-3-3 0 0,0-3 5 0,0-2 0 0,-6-3 1 0,6-5 0 15,0-1 16-15,0-4 3 0,-3-4 1 0,2-1 0 16,-2-4-26-16,0-5-6 0,0-2-1 0,0-3 0 16,0 2-8-16,0 1-3 0,0-1 0 0,-3 3 0 15,3 3-2-15,0 3-1 0,0-1 0 0,0 3 0 16,0 1-14-16,0 1 0 0,0 1-12 0,3 2 12 16,0 1-125-16,0-1-19 0,0 1-3 15,0 4-959-15</inkml:trace>
  <inkml:trace contextRef="#ctx0" brushRef="#br0" timeOffset="9071.845">12161 14854 1472 0,'0'0'32'0,"0"0"8"0,0 0 0 0,0 0 1 0,0 0-33 0,0 0-8 15,-3-3 0-15,-3-2 0 0,3-1 39 0,0-1 5 16,3-1 2-16,-3 0 0 0,0-3-6 15,0 3 0-15,-2-2-1 0,2 2 0 16,-3 0-15-16,3 0-2 0,0 0-1 0,-3 0 0 16,0 3 16-16,0-1 3 0,-3 1 1 0,3 2 0 0,0 1 3 0,-3-1 1 15,0 0 0-15,0 6 0 0,-3-3-21 0,3 5-4 16,-3 1 0-16,4-1-1 0,-1 3-19 0,0 5 0 16,0 0 0-16,3 3 0 0,0 3 0 0,3 5 0 15,0 2-10-15,6 0 10 0,0-2 0 0,3 3-9 0,0-6 9 16,0 3 0-16,3-6-8 0,3 1 8 0,-4-3 0 0,4-6 0 15,3 1 0-15,-6-3 0 0,3-3 0 0,-3-5 0 16,0-3 13-16,3-2 3 0,-6 0 1 0,3-6 0 16,0-2 5-16,0 0 1 0,-3 0 0 0,-1-3 0 15,1 0-9-15,-3 0-2 16,0 3 0-16,0-1 0 0,0 4-4 0,-3 2-8 16,0 0 11-16,0 8-11 0,0 0 12 0,0 0-4 15,0 0 0-15,0 0-8 0,0 0 12 0,0 0-4 16,0 11 0-16,0-1-8 0,0 6 0 0,0 0 0 0,0 0 0 15,3 0 0-15,0 2 0 0,3-2 0 0,-3 0 0 0,3 0 0 16,0-6 0-16,3 1-14 0,-3 0 4 0,3-6 1 31,0-3-126-31,3 1-25 0,-3-6-4 0,3-4-454 0,-3-4-90 0</inkml:trace>
  <inkml:trace contextRef="#ctx0" brushRef="#br0" timeOffset="9315.145">12364 14004 1911 0,'0'0'54'0,"0"0"12"0,0 0-53 0,0 8-13 15,0 3 0-15,3 2 0 16,-3 0-21-16,3 9-7 0,-3 1-2 0,0 4 0 0,0 7 30 0,0 3 20 0,0 0-4 16,0 6 0-16,0 7 29 0,0 3 6 0,0 2 1 0,0 1 0 15,0 0 8-15,0-4 1 16,0-4 1-16,0 0 0 0,0-3-26 0,0 0-6 15,-3 2-1-15,3-7 0 0,3-3-19 0,-3-3-10 16,0-2 10-16,3-5-10 16,0-4-33-16,0-1-13 0,0-7-2 0,0-1-1 15,0-4-112-15,0-4-23 0,-3-6-4 0,5 5-578 0</inkml:trace>
  <inkml:trace contextRef="#ctx0" brushRef="#br0" timeOffset="9891.1128">12563 14653 1641 0,'0'0'36'0,"0"0"7"0,0 0 1 0,0 0 4 16,0 0-39-16,0 0-9 0,-3 8 0 0,3 0 0 0,-3 5 51 16,3 0 8-16,-3 0 1 0,3 6 1 15,0-1-14-15,0 3-3 0,0 1-1 0,0 1 0 0,3 4-6 0,0-3-1 16,0-1 0-16,0-1 0 0,3-1-8 0,0-3-3 16,3-2 0-16,-3-3 0 0,3-2-7 0,3-3-2 15,-3-3 0-15,3-2 0 16,-1-3-2-16,1-3-1 0,0-2 0 0,0-6 0 15,0 1-4-15,0-3-1 0,0-6 0 0,-3 1 0 16,0-4-8-16,0-1 0 0,-6 4-10 0,0-2 10 16,0 2 0-16,-6 1 0 0,3 2-8 0,-3 3 8 0,-3-1 0 0,0 4 0 15,0 2 0-15,3 0 0 0,-3 5 0 0,0-2 0 16,0 2 0-16,0 3 0 0,6 0-14 0,-6 8 0 0,3-2 0 0,-3 4 0 0,3 1 14 0,3 2-9 16,0 6 9-16,3-1-8 0,0 6 8 0,3 0 9 15,0 2-1-15,3-2-8 16,0 2 9-16,3-2-9 0,3-3 0 0,0-2 9 15,-1-3-9-15,7 0 0 0,0-3 0 0,0-2 8 16,3-1-8-16,0-2 0 0,-4-3 9 0,4-2-9 16,-3-3 0-16,0-3 0 0,3-2 0 0,-6-3 8 15,-1 0-8-15,4-2-13 0,-3-4 3 16,0-2 1-16,-3-2 9 0,3-1 0 16,-6-4 0-16,0-1 0 0,-4 0 0 0,1 0 0 15,-3 3-9-15,-3 0 9 0,0 2 0 0,-3 1 0 16,-3-1 0-16,0 3 0 0,-6 1 12 0,1-1 0 15,-1 2 0-15,-3 4 0 0,0-3 10 0,-3 5 2 0,3-3 1 0,0 6 0 16,0 0 1-16,3 2 0 0,0 6 0 0,0-1 0 16,3 6-10-16,3 3-1 0,0 2-1 0,0 5 0 15,3 6-14-15,3 5 8 0,3 3-8 0,3 5 0 16,3 3 0-16,0-3 8 0,6 0-8 0,0-3 0 16,3-2 0-16,3-8 0 0,2-6 0 0,4-2-10 15,3-5-19-15,3-3-4 0,2-6-1 0,-2-2 0 16,3-2-58-16,-4-4-11 0,-2-7-2 0,-3 3-1 15,3-4-25-15,-4-1-5 0,-2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56:14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10345 1576 0,'0'0'35'15,"0"0"7"-15,0 0 2 0,0 0 0 0,0 0-36 0,0 0-8 0,-3-5 0 0,3 5 0 0,0 0 76 0,0 0 14 16,0 0 2-16,0-5 1 0,0-1-29 0,0 6-5 16,3-5-2-16,0 0 0 0,0-1-21 0,3 1-5 15,0 0-1-15,0 0 0 0,0 2-8 0,3-2-2 16,3-1 0-16,-3 4 0 0,3-4-4 0,3 4 0 15,-1-4-1-15,4 1 0 0,0 0 1 0,6 0 1 16,3-1 0-16,0-2 0 0,2 3-2 0,-5 2-1 16,3 1 0-16,-3-1 0 15,3 3 6-15,-1-2 2 0,4-1 0 0,-3 3 0 16,0-3-3-16,8 1-1 0,1-1 0 0,0 3 0 0,-1498 0-9 0,2992 3-1 16,-1500-6-8-16,0 3 12 0,3-3-2 0,-7 1-1 0,4 2 0 15,-6-3 0-15,3 3 6 0,-3-3 1 16,-1 1 0-16,1-1 0 0,-3 0 0 0,0 1 1 15,-3-1 0-15,0 3 0 0,-4-3-6 0,-2 3-2 0,-12 0 0 16,0 0 0-16,12-2-9 0,-12 2 0 0,0 0 0 0,0 0 8 31,15 5-82-31,-15-5-17 0,0 0-3 0,0 0-685 0,12 5-137 0</inkml:trace>
  <inkml:trace contextRef="#ctx0" brushRef="#br0" timeOffset="1348.5262">10810 10401 1743 0,'0'0'49'0,"0"0"11"0,0 0-48 0,0 0-12 16,0 0 0-16,0 0 0 0,0 0 52 0,0 0 8 15,0 0 2-15,0 0 0 0,0 0-2 0,0 0 0 16,0 0 0-16,0 0 0 16,0 0-1-16,0 0-1 0,0 0 0 0,0 0 0 0,0 8-4 0,0 0-1 15,-6-3 0-15,3 6 0 0,-3 2-33 16,0-3-8-16,-3 4 0 0,-3 1-1 0,0 1-1 0,0 0 0 15,4 3 0-15,-7 2 0 0,0 0-10 0,0 3 0 0,0 0 0 16,-3 2 8-16,3-2-8 0,-3 5 0 0,-2 0 0 0,2 6 8 16,-3-1-8-16,0 3 0 0,0 0 0 15,3 0 8-15,0 0-8 0,1 0 0 16,-4 0 0-16,0 3 0 0,3-3 0 0,-3 5 0 16,3 1 0-16,-2 2 0 0,-1 0 0 0,3 0 0 0,-3-3 0 15,3 3 0-15,0 0 0 0,-3 0 0 0,4-3 0 16,-4 6 0-16,0-1 0 0,-3 4 0 15,0-4 0-15,1 1 0 0,-1 0 0 0,3-3 0 16,0-3 0-16,-3 0 0 0,0 1 0 0,1 1 0 0,-1 4 0 0,0 0 0 16,0-1 0-16,0-2 0 0,3 0 8 0,-2-2-8 15,-1 2 0-15,0 0 0 0,0-3 0 0,-3 3 0 16,1 3 0-16,-1-1 0 0,-3 1 0 0,0-1 8 16,7-2-8-16,-4-2 0 0,0-1 0 0,0 0 0 15,0-2 0-15,4 5 0 0,-4 0 0 0,3 3 0 16,0-3 0-16,0 2 0 0,1-2 0 0,-1 0 0 0,0-2 0 15,-3-1 0-15,3 0 0 0,-2 1 0 0,-1 4 0 16,0-2 0-16,3 3 0 0,-3-3 0 0,4 0 0 0,-1 0 0 16,3-6 8-16,0-2-8 0,0 1 0 0,3-4 0 15,0 3 0-15,1 0 0 0,2 0 0 0,0 0 0 16,3 0 0-16,0-5 0 0,3 0 0 0,0-1 0 16,0-2 0-16,3 1 0 0,0-1 0 15,0-6 0-15,3 1 0 0,-3 0 0 0,3 0 0 16,3 0 0-16,-2 0 0 0,2 2 0 15,0 0 0-15,2-2 0 0,-2 3 0 0,3-1 0 0,3-2 0 16,0-3-9-16,0 3 9 0,3-3 0 0,0-2 0 0,0 2-8 16,3-3 8-16,0-2 0 0,0 3 0 0,6-6-8 0,-3 0 8 15,2 0 0-15,1 1 0 0,3-4-8 16,0 1 8-16,0-1 0 0,0 4 0 0,2-4-8 0,-2 1 8 16,3-1 0-16,0 4 0 0,0-4 0 0,-3 1 0 0,-1 2 0 15,1-5 0-15,0 3 0 0,0-1 0 0,0 1 0 16,0-1 0-16,-4 1 0 0,1-1 0 0,0 1 0 15,0-3 0-15,0 3 0 0,-3-1 0 0,0-2 0 16,-3 3 0-16,-1-3 0 0,1-3 8 0,0 3-8 16,-3-3 0-16,-3 0 9 0,0 1-9 0,-6-6 8 15,6 2-8-15,-6-2 12 0,0 0-12 0,0 0 12 16,0 0-12-16,0 0 8 0,0 0-8 0,0 0 8 16,0 0-24-16,0 0-4 0,0 0-2 15,0 0 0-15,0 0-96 0,-6 0-19 16,0 3-4-16,0-3-1 0,0 3-22 15,-3-3-4-15,3 2 0 0,-3 4-1 16,3-4 59-16,-2 1 12 0,-4 2 2 0,3 0-280 0,-3 3-56 0</inkml:trace>
  <inkml:trace contextRef="#ctx0" brushRef="#br0" timeOffset="1705.9304">9164 15108 1393 0,'-9'-3'30'0,"3"0"6"0,0-5 2 0,-3 1 2 0,-3 1-32 0,3-2-8 15,-3 3 0-15,3-3 0 0,1 3 104 0,-1-3 18 16,0 0 4-16,3 3 1 0,-3-3-57 0,6 0-11 15,3 0-3-15,-6 0 0 0,6 3-24 0,0-1-4 16,0 1-2-16,0 0 0 0,6-1-4 0,-3 1-1 0,-3 5 0 0,9 0 0 16,3 0-2-16,3 3-1 0,-1-1 0 0,7 4 0 15,-3-4-5-15,3 4-1 0,3 2 0 0,0-3 0 16,-1 3-12-16,4-3 0 0,0-2 8 0,0 2-8 16,-6 0 0-16,2 1 0 0,1-4 0 0,0 4 0 15,3-4 11-15,-6 1-11 0,-1 0 12 0,1-1-12 16,-3-2 21-16,-3 3-2 0,0-3-1 0,-3 0 0 15,0 0 14-15,-3 0 4 0,0-3 0 16,-9 3 0-16,0 0 8 0,6-2 3 0,-6 2 0 16,6-3 0-16,-6 3-4 0,0-8-1 0,2 0 0 0,-4 0 0 15,-4 0-10-15,0-5-1 0,0 2-1 0,0-2 0 16,-3 0-14-16,0-6-2 0,-6 1-1 0,3 2 0 16,3-3-5-16,-3-2 0 0,3 3-8 0,0-3 12 15,3 2-12-15,0 3 8 0,3 0-8 0,-2-2 0 16,2 5 0-16,3 2 0 0,0 0 0 0,-3 3 0 15,6 0-80-15,0 3-15 0,2 3-3 0,4-1-1163 16</inkml:trace>
  <inkml:trace contextRef="#ctx0" brushRef="#br0" timeOffset="3615.6693">12164 10311 1422 0,'0'0'31'0,"0"0"6"0,0 0 2 0,0 0 1 0,0 0-32 0,0 0-8 16,0 0 0-16,0 0 0 0,0 0 114 0,0 0 21 15,0 0 4-15,0 0 1 0,0 0-68 0,0 0-14 16,9 0-2-16,0 0-1 0,3 2-27 0,0 4-4 15,3-4-2-15,3 1 0 0,3 0-9 0,-1-1-1 0,4 1-1 0,6 2 0 16,0-2-11-16,-1 0 8 16,4-1-8-16,-3 4 8 0,-3-4-8 0,3 1 0 15,-4-3 0-15,4 2 8 0,0-2-8 0,6 0 0 16,2 0 9-16,4 0-9 0,3 0 0 0,2 0 8 16,1-2-8-16,-4 2 0 0,1-3 10 0,-3 3-2 0,2-2-8 15,1 2 12-15,6-3-4 0,2 3-8 0,4-3 11 0,-7 3-11 16,1-2 13-16,0-1-4 0,-7 0-1 0,4-2 0 15,6 0 4-15,-1-1 1 0,1 1 0 0,-1-3 0 16,1 3 2-16,-4-3 0 0,-2 0 0 0,-3 0 0 16,-1 3-1-16,4-3 0 0,-3 3 0 0,2-1 0 15,1 1-14-15,-3 0 11 0,-4-1-11 0,1 1 10 16,-6 2-2-16,-4-2 0 0,1 0 0 0,-6-3 0 16,0 5 2-16,-1-2 0 0,-5 0 0 0,3-1 0 15,-6 4 4-15,-3-1 1 0,0 0 0 16,-3 1 0-16,-3-1-4 0,-4 3-1 0,-5 0 0 0,0 0 0 15,0 0 0-15,0 0 0 0,0 0 0 0,-2 5 0 32,-4 1-141-32,0 2-28 0,0-3-5 0</inkml:trace>
  <inkml:trace contextRef="#ctx0" brushRef="#br0" timeOffset="4714.0888">13569 10615 1792 0,'-9'-8'40'0,"6"6"8"0,-3-1 1 0,0 0 1 0,-3-2-40 0,1 2-10 16,-1 3 0-16,0-2 0 0,0-1 40 0,0 3 7 16,-3 3 1-16,0-1 0 0,3 4-24 0,-3-1-4 15,-3 3 0-15,0 0-1 0,1 5-11 0,-1 0-8 16,-6 0 9-16,3 3-9 0,-3 3 0 0,3 2 8 15,-3 3-8-15,1 5 0 16,-4 3 0-16,3 2 0 0,0 6 0 0,-3-1 0 0,3 1 0 0,1 0 0 16,2 5 0-16,-3 2 0 0,0 4 0 0,3 2 0 15,0 2 8-15,1 1-8 0,2 2 12 16,-3 0 0-16,3 0 0 0,-3 8 0 0,0 1 0 0,0 4-1 16,0-2 0-16,1 2 0 0,2-2-11 0,0 3 10 15,-3 2-10-15,6 0 10 0,-3 0-10 0,3 0 0 0,0-5 0 0,-3 2 8 16,4 1-8-16,-4 2 0 15,3 2 0-15,0-4 8 0,-3-1 0 0,3-2 0 16,0 0 0-16,0 2 0 0,0 1-8 0,0 2 0 16,1-5 0-16,2-1 0 0,0 1 0 0,-3-3 0 15,3 6 0-15,3-1 0 0,-3-5 0 0,0-2 0 16,3-3 0-16,-3-3 0 0,3 0 0 0,0-2 8 0,0-1-8 0,3-2 8 16,-3-3 6-16,3 1 1 0,0-6 0 0,0-3 0 15,0-5-3-15,-2 0-1 0,2 0 0 0,0-3 0 16,0-2-3-16,3-3-8 0,0-2 12 0,-3-3-4 15,3-3 0-15,3-5 0 0,-3 0 0 0,0-3 0 16,3-3 0-16,-3-4-8 0,0-6 12 0,0 0-4 16,0 0-8-16,0 0 0 0,0 0 9 0,0 0-9 15,0 0 0-15,0 0 8 0,0 0-8 0,0 0 0 16,-3-6 0-16,3-2 0 0,-3 0-10 0,3-2 10 16,-6-1-28-16,3 1 2 15,0-4 0-15,0 1 0 0,-3 0-21 0,3-3-4 16,-3 3-1-16,0-3 0 0,0 3 0 0,0 0 0 15,0-3 0-15,0 2 0 0,3-1 21 0,-3-1 4 0,0 0 1 16,0-3 0-16,3 1 26 0,-3-1 9 0,3 1 0 0,0-1 0 0,0 3 26 16,0 3 5-16,3 3 0 0,-3-1 1 0,0 6 2 0,3 5 0 15,0 0 0-15,0 0 0 0,0 0-15 0,0 0-2 16,0 8-1-16,3 5 0 0,0 3-6 16,0 2-2-16,0 3 0 0,3 3 0 0,0 3 6 0,-3-1 1 15,3 6 0-15,0 2 0 0,0 1 4 0,0-1 0 16,3 0 1-16,-3 1 0 0,0-3-4 0,0-3-1 0,-3 0 0 15,3 0 0-15,-3-5 0 0,0 0 0 16,0-3 0-16,0-5 0 0,0-1 3 0,0-4 0 16,0 0 0-16,0-6 0 0,-3-5-7 0,0 0-2 15,0 0 0-15,0 0 0 0,6-3 6 0,2-5 2 0,-2-2 0 0,0-6 0 16,0-3-6-16,3-2-2 0,0-5 0 0,0-1 0 16,3-4-18-16,6-1 0 0,0-3 8 0,3-2-8 15,2 0-70-15,10 0-18 16,3 3-3-16,6-3-1 0,8-3-105 0,4 0-22 15,-4-7-4-15</inkml:trace>
  <inkml:trace contextRef="#ctx0" brushRef="#br0" timeOffset="5370.6132">16772 10321 2101 0,'0'0'60'0,"0"-5"12"0,0 5-57 0,0 0-15 15,-3-5 0-15,3 5 0 0,6-5 19 0,0-1 1 16,3 4 0-16,3-4 0 0,3 1-10 0,3 2-2 16,5 1 0-16,1-1 0 0,9-2 11 0,0 2 1 15,2 0 1-15,1 1 0 0,3 2 2 0,2-5 0 0,7 2 0 0,3-2 0 16,11 5-5-16,1 0-1 0,-1 0 0 0,-2 0 0 16,-1-3-17-16,1 3 10 15,5-3-10-15,4 3 8 0,2-2-8 0,-5-1 0 16,-4 0 9-16,-2-2-9 0,-1 0 12 0,-11 2-3 15,5-2 0-15,1 0 0 0,-3-1-1 0,-1 4 0 16,-5-4 0-16,-3 1 0 0,-1 0 4 0,10-1 1 16,-10 1 0-16,1 0 0 0,-6 2-13 0,-6-2 9 15,-4 5-9-15,-2-3-733 0,-3 3-152 0</inkml:trace>
  <inkml:trace contextRef="#ctx0" brushRef="#br0" timeOffset="6532.91">18147 10491 1908 0,'0'0'42'0,"0"0"9"0,0 0 1 0,-3 5 1 0,-3 0-42 0,-3 1-11 0,6 2 0 0,-6-3 0 16,0 3 56-16,1 0 8 0,-1 0 3 0,-3 0 0 16,0 0-24-16,0 2-5 0,-6 1-1 0,0 2 0 15,0 0-5-15,-3 0 0 0,-5 3-1 0,-4 0 0 16,0-3-13-16,3 1-2 0,1 1-1 0,-4 4 0 16,0 0-2-16,0 2 0 0,-8 5 0 0,5 1 0 15,-3 2-13-15,-11 13 8 0,-4-2-8 0,0 2 0 0,1-2 0 16,11-9 0-16,-3 4 0 0,-2 5 0 15,2-1 0-15,0 4 0 0,1 2 0 0,2 2 0 0,-3 3 0 16,-14 17 0-16,5-4 0 0,7-2 0 0,2 2-9 16,0 4 9-16,0-4 0 0,7-2-9 0,2 0 9 0,0-3 0 15,-2 3-9-15,5 0 9 16,0 5 0-16,0 0 0 0,3 0 0 0,-2 0 0 16,2-2 0-16,0 5-9 0,0 2 9 0,7 6 0 15,-1 0 0-15,-3-3-8 0,3 0 8 0,6 0 0 0,-6 2 0 16,6 1-8-16,1 0 8 0,2-6 0 0,0-2 0 0,0-3 0 15,6 0 0-15,-3 1 0 0,0-1 0 0,0-3 0 16,3-2 0-16,0 0 0 0,0-8 0 0,0 2 0 0,0-2 0 16,0 0 0-16,3 0 0 0,0 0 0 0,-3-5 0 0,3-3 0 15,1 0 8-15,-4-6-8 0,3 1 0 0,0-3 9 16,0-5-9-16,3 0 0 0,-3-1 0 0,0-4 0 16,-3-1 9-16,3-5-9 0,3-2 10 15,-6-3-10-15,3 0 10 0,0-6-10 16,0 1 10-16,0-3-10 0,0 0 8 0,-3-3-8 0,3 0 0 15,-3-2 0-15,6-3 0 0,-3 3 0 0,-6-3 0 0,6 0 0 16,-3-3-8-16,0 0-2 0,0 1 0 0,0-4 0 16,0-2-17-1,0 1-3-15,3-4-1 0,-3 0 0 0,1-2-19 16,-1-5-4-16,3-1-1 0,0-2 0 16,0 0 11-16,-3-6 3 0,3 3 0 0,0 1 0 0,0-1 31 0,-3 0 10 0,0 0 0 0,3 6 0 15,0-3 8-15,0 2 8 0,0-2 1 0,0 2 1 16,0 1 8-16,3 2 2 0,-3 3 0 0,3-1 0 15,-3 7-1-15,3-1 0 0,0 8 0 0,0 0 0 0,0 0-7 16,6 8 0-16,-3-1-1 0,3 7 0 0,3 2-11 16,-3 5-8-16,3 0 9 0,0 3-9 0,0 2 9 15,-3 1-9-15,2 2 8 0,1 3-8 0,0 2 12 16,-3 0-2-16,3-2-1 0,-3 0 0 0,0 0 10 16,-3-3 1-16,3-3 1 0,-3-2 0 0,0-3-3 0,0-2-1 15,0-6 0-15,0 0 0 0,0-2-5 0,0-3 0 0,-3-8-1 16,0 0 0-16,0 0 5 0,0 0 2 15,0 0 0-15,15-8 0 0,-3-3 9 16,3-5 1-16,-4-2 1 0,1-6 0 0,6-3-8 16,-3-2-1-16,3-2-1 0,0-1 0 0,3 0-11 15,0 0-8-15,2 1 12 0,1 1-12 0,-3 1 0 0,0 6-11 16,0-1 0-16,-1 3 0 16,-2 5-84-16,0 0-17 0,0 0-3 0,-3 3-1013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58:58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7242 1393 0,'0'0'30'16,"-6"2"6"-16,-3-2 2 0,-6 0 2 0,9-2-32 0,-9-1-8 0,10 3 0 0,-4 0 0 0,-3 0 57 0,6 0 10 15,6 0 1-15,-3-3 1 0,-6 1-25 0,0 2-4 16,9 0-2-16,-3 0 0 0,3 0-6 0,-6-3-2 16,3-2 0-16,3 5 0 0,0 0-3 0,0 0-1 15,0 0 0-15,0 0 0 0,0 0-5 0,0 0-1 16,3-3 0-16,-3 3 0 0,0 0-12 0,6-3-8 15,6-2 10-15,-9 3-10 16,6-4 14-16,-3 6-3 0,6 0-1 0,-3 0 0 16,2-5 5-16,1 2 1 0,0 3 0 0,3-2 0 0,-3 2-16 0,0-3 9 15,6 3-9-15,-3 0 8 0,6-3 2 0,-4 3 0 16,4-2 0-16,-3 2 0 0,0-3-10 0,3 3 10 16,3-3-10-16,-4 3 10 0,7-2 2 0,-6 2 1 15,-3 0 0-15,6 0 0 0,0 0-13 0,-1 0 0 0,4 2 0 0,3 1 0 16,6-3 0-16,-7 3 0 0,1-3 0 0,0 2 0 15,3-2 0-15,-4 3 0 0,7-3 0 0,-6 3 0 16,0-1 0-16,-1 1 8 0,-2 0-8 0,3-1 0 16,0 4 0-16,0-4 0 0,2 3 0 0,1 1 0 15,0-4 0-15,2 4 11 0,-2-4-11 0,3 4 10 16,-3-4-10-16,-1 1 0 0,1 2 0 0,3 1 0 16,-9-4 9-16,5 3-9 0,-2 1 10 15,6-1-10-15,0-2 0 0,5 2 0 0,-8-2 0 16,3-1 0-16,2 1 8 0,-2-3-8 15,0 5 0-15,0 1 9 0,-1-4-9 0,-2 1 0 0,6-1 0 0,-7 1 0 16,-2 0 0-16,0-1 8 0,6 1-8 0,-1 0 8 16,7 2-8-16,-9-2 0 0,0-1 0 0,2 1-11 15,1 2 11-15,-3 0 0 0,-3-2 0 0,2 2 0 16,1 1 0-16,0-4 0 0,-6 4 0 0,5-1 8 16,1-2-8-16,0 2 0 0,3 3 0 0,-1-6 0 0,-2 6 0 0,3-2 9 15,-4 2-9-15,-2-6 0 0,3 4 8 0,3-1-8 16,-4-2 0-16,1-1 0 0,0 3 8 0,0-2-8 15,-1 0 0-15,4-1 0 0,0 1 0 0,2 0 8 16,-5-1-8-16,6-2 0 0,-6 0 11 0,-1 0-11 16,1 0 10-16,3 3-10 0,0-3 8 0,-1 3-8 0,-2-1 0 15,3-2 9-15,-1 3-9 0,1-3 0 0,3 3 0 0,-6-1 0 16,-1 1 0-16,1-1 0 0,-3 4 9 16,6-4-9-16,-4 1 0 15,-2 0 0-15,3 2 0 0,0-2 0 0,5-1 0 16,-2 1 0-16,0 0 0 0,-1-3 0 0,-2 2 0 0,3-2 0 15,-6 3 0-15,2 0 0 0,-2-6 0 0,0 3 0 16,0 0 0-16,2 0 0 0,-2 0 0 0,3 0 0 16,0 0 0-16,2 0 8 0,-2 0-8 0,0 0 0 15,0 0 0-15,2 3 0 0,-2-3 0 0,-3 2 0 0,-3-2 0 0,5 0 0 16,-2 0 15-16,3 0 1 0,0 0 1 0,-1 0 0 16,1 0-27-16,0 3-6 0,0-3 0 0,-1 0-1 15,1 0 17-15,0 0 0 0,-3 0 0 0,2-3 0 16,-2 3 0-16,0-2 0 0,0 2 0 0,-1-3 0 15,4 0 0-15,0 3 0 0,0-2 0 0,-1 2 0 16,1-3 0-16,0 0 0 0,-3 1 0 0,-1-1 0 0,1 3 0 16,0-3 0-16,0 1 0 0,-1-1 0 0,1-2 0 15,-3 5 0-15,0-3 0 0,6 0 0 0,2 1 10 16,1-3-10-16,-9 5 10 0,6-3-10 0,-1 0 0 0,1-2 8 16,-3 2-8-16,0-2 0 0,-4 2 8 15,1 1-8-15,3-1 11 0,0-2-11 0,-7 2 13 0,4 1-4 16,0-1-1-16,-3 0 0 0,0 1 1 15,-1-1 0-15,1 0 0 0,6 1 0 16,0-1 4-16,-3 0 1 0,-7 1 0 0,4-1 0 16,0 3-1-16,-3-3 0 0,-6 3 0 0,0-2 0 0,3 2-2 0,-7 0-1 15,1 0 0-15,0 0 0 0,-6 0-10 0,3 2 10 16,0 1-10-16,0 0 10 0,-6-1 2 0,3-2 1 16,0 3 0-16,-6-3-818 15,0 0-164-15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2:31.91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1696 9155 1280 0,'-9'-14'36'0,"3"9"8"0,6 0-35 0,0-1-9 0,0-1 0 0,6 1 0 15,-6 1 71-15,0 0 12 0,0-3 2 0,0 0 1 16,3 0-14-16,-3 3-2 0,0-1-1 0,6 1 0 16,-6-3 40-16,3 3 8 0,-3 5 2 0,-3-6 0 15,3 1-108-15,0 5-22 0,0 0-4 0,0-5-1 16,0 5 43-16,0 0 8 0,0 0 1 0,0 0 1 15,0 0-5-15,0 0-2 0,-6 0 0 0,6 0 0 16,0 0-13-16,0 8-2 0,0 2-1 0,0-2 0 16,6 3-14-16,-12 2 11 0,6 3-11 0,0-16 10 15,0 0-10-15,0 29 10 0,6-5-10 0,-6 0 10 16,0-3-10-16,0 3 0 0,3-3 9 0,0-3-9 0,3 4 0 16,-6-7 8-16,9 1-8 0,-6-2 0 0,0-4 8 15,2 3-8-15,4-2 10 0,0-3-10 0,-3-3 12 0,3-2-3 16,3-1-1-16,-3-4 0 0,6-3 19 0,0-3 3 15,0 0 1-15,3-3 0 0,-4-5 6 0,4 0 2 16,0-7 0-16,0-4 0 0,3 1-19 0,0-3-4 16,0-3-1-16,-1 0 0 0,-2 0 4 0,3 3 1 15,0 0 0-15,0 3 0 0,0-1-12 0,-7 1-8 16,1 5 12-16,3 2-12 0,-6 0 8 0,3 6-8 16,-6 0 0-16,3 2 0 0,-6 1 0 0,3 2 0 15,0 0 0-15,-3 0 0 16,0 3-22-16,2-1-8 0,-2 1-2 0,-6 5 0 15,3-5-75-15,3 2-15 0,0 1-3 0,0-1-642 0,-3 3-128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7:15.51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654 15851 1148 0,'-12'-5'25'0,"6"2"6"0,6 3 1 0,-3-5 0 0,-3 2-32 0,3-2 0 0,-3 0 0 0,3 2 0 16,0 0 57-16,3 3 6 0,-6-2 1 0,3-3 0 16,-3 5 6-16,6 0 2 0,-6-6 0 0,6 6 0 15,0 0-18-15,0 0-3 0,0 0-1 0,0 0 0 16,0 0-18-16,0 0-3 0,0 0-1 0,0 0 0 15,0 11-28-15,0-3 0 0,0 5 0 0,0 5 0 16,3-2 0-16,0 3 17 0,-3-1-3 0,0 4-1 16,6-4-2-16,-6 6-1 0,3-6 0 0,-3 4 0 0,6-4 16 15,-6-2 3-15,3 0 1 0,0-3 0 0,-3-2 10 16,6-3 1-16,-3 0 1 0,3-6 0 0,3 6-11 0,-3-5-3 16,3-3 0-16,0-6 0 0,9 1 24 0,-3-8 4 15,5-3 0-15,4-5 1 0,0-3-3 0,3-5-1 16,6-3 0-16,-4-7 0 0,7-4-27 15,0-7-6-15,2 5 0 0,-2-8-1 0,3 5-10 0,3-2-1 16,-4-3-8-16,1 0 12 0,0 3-12 0,-4 2 0 16,1 3 8-16,-9 3-8 15,-3 2-20-15,2 6-8 0,-5 0 0 0,3 5-1 16,-9 2 1-16,3 6 1 0,0 0 0 0,-9 2 0 0,6 6 7 16,-7 0 0-16,1 2 1 0,0 3 0 15,3 3-43-15,-9 0-9 0,3 2-1 0,0 3-648 0,0 0-130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7:23.79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725 12869 1440 0,'0'0'32'0,"0"0"6"0,-6 0 2 0,6 0 0 0,0 0-32 0,0 0-8 0,0 0 0 0,0 0 0 0,0 0 49 0,0 0 9 0,0 6 2 15,-3 2 0-15,0 0-24 0,-3 2-4 0,6 1 0 0,-2-1-1 16,2 3 5-16,0 3 2 0,-6 0 0 0,6 0 0 16,0 0 3-16,0 3 1 0,0-4 0 0,6-1 0 15,-4-4-15-15,4 3-3 0,-3 1-1 0,0-4 0 16,3 1 24-16,3-6 5 16,0 3 0-16,-9-3 1 0,0-5-7 0,0 0-2 0,15 0 0 0,-3 3 0 15,3-3-8-15,-6 0-3 0,3-5 0 0,0-1 0 16,5-2-1-16,-2 1 0 0,0-4 0 0,6-2 0 15,-6-1-10-15,3-4-2 0,3-1-1 0,0-4 0 16,-1-1-5-16,1-5-1 0,6 0 0 0,-6-3 0 16,3-3-5-16,5-2 0 0,1-2-8 0,0-1 12 15,0-5-12-15,-1 5 9 0,1-2-9 0,0 2 8 16,0 3-8-16,-9 3-11 0,2 2 3 0,-2 0 0 16,0 6-10-16,-3 2-2 0,0 3 0 0,-9 2 0 15,6 1-15-15,-6 5-3 0,-1-1-1 16,1 7 0-16,-6 1-17 0,-3 6-4 0,0 0-1 0,6-2 0 15,-6 2-110-15,0 0-21 0,0 0-5 16,3 8-679-16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8:00:44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11670 8853 1896 0,'-6'-29'54'0,"6"24"11"0,0 5-52 0,-6-6-13 0,3 1 0 0,0-3 0 0,-3 0 8 0,6 0-8 15,-3 3 11-15,6 2-11 16,-3-2 36-16,0-6 0 0,3 3 0 0,0 0 0 0,0 3-12 0,3 0-3 16,0 2 0-16,3-2 0 0,0 5-13 0,3 3-8 15,3 2 10-15,3 0-10 0,0 6 18 0,2-1-2 16,1 6-1-16,3 3 0 0,0 2 2 0,0 3 1 15,-1 2 0-15,1 3 0 0,3 6-8 0,0 2-2 0,0 0 0 0,-1 5 0 16,1-2-8-16,0 5 8 0,0-3-8 0,0 3 8 16,2-3-8-16,1 6 0 0,3 5 9 0,-3 3-9 15,-1 2 8-15,1 3-8 0,-3-3 10 0,0 3-10 16,0-3 10-16,-1 3-10 0,-2 5 10 0,0 0-10 16,0 0 9-16,0 0-9 0,-1-2 8 0,-2 2-8 15,0 5 12-15,-3 1-4 0,0 5 0 0,0-3 0 16,-6-3 0-16,2 1-8 0,-2 7 12 0,0 0-4 15,0 1-8-15,-3-4 12 0,0-2-12 0,0 1 12 16,-3 7-12-16,0-3 0 0,0 0 0 0,-3-5 8 16,0-2-8-16,0 2 0 0,0 0 0 0,-3 0 0 15,0 0 0-15,0-2 8 0,-6-4-8 0,3 4 0 16,-6-1 0-16,3 3 0 0,-3-2 8 0,0-1-8 16,-3-7 0-16,0 5 0 0,0-1 0 0,0 1 0 15,1-3 0-15,-1-2 0 0,3-6 0 0,0-2 8 16,-3-6-8-16,3-3 0 0,-3 1 0 0,3-3 0 15,0 0 0-15,0-5 0 0,0-3 0 0,0-6 0 0,0 1 0 0,3-5 0 16,1-1 0-16,-4-2 0 0,3 0-9 0,0-3 9 16,3-8 0-16,3 0 0 0,-3 1-20 0,0-4 4 15,0-5 0-15,3-5 0 16,0 0-17-16,0 0-3 0,0 0-1 0,0 0 0 0,3-5 11 0,3-3 2 16,-3-2 1-16,0-1 0 0,0 1 8 0,0-4 2 0,0-4 0 15,-3-1 0-15,0 1-4 0,3-3-1 0,-3-1 0 16,0 1 0-16,0 0 18 0,0 0-10 0,-3 0 10 15,3 2-8-15,-3 1 8 0,0 2 9 0,0 0-1 16,-3 3-8-16,0-1 17 16,3 4-3-16,-6 2-1 0,6 3 0 0,-6 2 4 0,3 3 1 15,-3 0 0-15,3 5 0 0,-3 3 15 0,3 5 3 16,-3 1 1-16,3 7 0 0,-3 5-5 0,3 1-2 16,1 5 0-16,-1-1 0 0,0 1-7 0,0 2-2 0,0 1 0 0,0-1 0 15,3-2-6-15,-3-3-2 0,0 3 0 0,3-3 0 16,-3 0-3-16,3 0-1 0,0-2 0 0,-3-4 0 15,3 1 1-15,3-5 0 0,-3-6 0 0,3 0 0 16,-3-5 5-16,6 0 1 0,-3-8 0 0,6 3 0 16,3-3 8-16,0-6 1 0,3-2 1 0,3-2 0 15,0-6-10-15,2-5-1 0,1-3-1 0,3-5 0 0,3 0-6 16,-3 0 0-16,6-6-8 0,-4 4 12 0,1-4-12 16,0 1 0-16,-3-1 0 0,-3 9 0 15,-3-1-36-15,-1 1-4 0,4-6-1 0,-3 3 0 16,-3-3-103-16,3 1-20 0,-3-1-4 15</inkml:trace>
  <inkml:trace contextRef="#ctx0" brushRef="#br0" timeOffset="772.8793">11721 9131 1270 0,'-6'16'28'0,"6"-8"5"0,-3 0 2 0,3 5 1 0,-3-3-28 0,3 4-8 0,-3-1 0 0,3 3 0 16,0-3 52-16,0 0 10 0,0 3 2 0,0-5 0 16,3-1 3-16,0-5 1 15,-3-5 0-15,0 0 0 0,3 6 6 0,-3-6 2 16,0 0 0-16,6-6 0 0,0 1-26 0,-3-3-5 16,3 0-1-16,0-5 0 15,0 0-13-15,0-3-3 0,-4-3-1 0,4-4 0 0,0-4 7 0,0 1 2 0,-3-3 0 16,3-11 0-16,-3 6-1 0,0-1 0 0,-3 6 0 0,0 0 0 15,3 2-10-15,-6 6-1 16,0 0-1-16,0 3 0 0,3-1-23 0,-3 6 9 0,3 2-9 0,-3 3 0 16,3 0 9-16,-3 3-9 0,3 5 0 15,0 0 9-15,0 0-18 0,0 0-4 0,6 5-1 0,3 6 0 16,0 0 4-16,3 2 1 0,-3 3 0 16,6 2 0-16,0-2 9 0,3 3 0 0,-3-1 0 15,2 1 0-15,1-1 0 0,0 1 0 0,0-1 0 16,0 3 0-16,0-2 0 0,-6-6 0 0,2 0 0 0,4 3 0 15,-3-5-77-15,3 2-17 16,3 0-3-16</inkml:trace>
  <inkml:trace contextRef="#ctx0" brushRef="#br0" timeOffset="1604.3355">13703 10499 1616 0,'0'0'36'0,"0"0"7"0,0 0 1 0,-3-6 1 0,3 1-36 0,-3-3-9 0,0 0 0 0,3-2 0 16,-3 2 48-16,3 0 8 0,-3-3 2 0,0 1 0 16,3 2-19-16,-3 0-4 15,0 0-1-15,-3 0 0 0,0 0-4 0,0 0-1 16,1 3 0-16,-4 2 0 0,0-2-11 0,0 5-2 16,6 2-1-16,-3 4 0 0,-3-6-7 0,3 5-8 0,0-2 11 15,-3 5-11-15,-3 2 9 0,3 3-9 0,-3 1 0 0,3 4 9 16,0 1-9-16,1-3 0 0,2 2-10 0,0-2 10 15,3 0-15-15,3 0 3 0,-3 0 1 0,6 2 0 16,0-5 3-16,3 1 0 0,0-4 0 16,2-2 0-16,4 0 8 0,3 0-13 0,-3-3 5 15,6 3 8-15,-3-3-13 0,0 1 5 0,-3-4 8 16,3 4-13-16,-1-1 13 0,-2-2 0 0,-12-3 0 0,12 5 0 16,-12-5 0-16,0 0 0 0,0 0 0 15,0 0 0-15,9 10 0 0,-9-10 20 16,0 8-4-16,0 0 0 0,-3 3 30 0,-6-3 6 0,0 2 0 15,-3-2 1-15,-5-2-10 0,2-1-3 0,-3 0 0 0,3 1 0 16,0-6-6-16,3 2-2 0,-6-2 0 0,6 0 0 16,1-2-11-16,-4 2-2 0,3-3-1 0,3 0 0 15,0 3-10-15,0-2-8 0,3-4 12 16,0 6-12-16,3-2-28 0,3 2-13 0,0-6-3 16,3 4 0-16,0-4-177 0,3 1-36 0,3-3-7 15</inkml:trace>
  <inkml:trace contextRef="#ctx0" brushRef="#br0" timeOffset="2038.0715">13929 10485 1461 0,'0'0'32'0,"0"0"6"0,0 0 2 0,0 0 2 0,0 0-34 15,0 0-8-15,3-5 0 0,0 0 0 0,-3 0 68 0,3-3 12 0,-3 8 3 0,0 0 0 16,0-6-21-16,-3 1-4 0,0 0-1 0,3 5 0 15,-6-3-5-15,6 3-2 0,-6 0 0 16,1 3 0-16,-1-1-18 0,0 1-3 16,0 5-1-16,0 0 0 0,-3 5-4 0,3 0-2 15,-3 1 0-15,3-1 0 0,0 3-8 0,0 0-2 0,0 5 0 0,0-3 0 16,0 1-12-16,3-1 9 0,-3 1-9 0,3-1 8 16,0-2-8-16,3 0 0 0,0 0 0 0,0-3 8 15,3-2-8-15,0-1 0 0,0-2 0 0,0-2 0 16,3-1 0-16,-6-5 8 0,0 0-8 0,9 0 8 15,0-5 6-15,0-1 1 0,-3 1 0 0,3-8 0 0,0 0-5 16,0-1-1-16,0 1 0 0,0-3 0 0,-1 0-9 16,-2 0 0-16,3 3 0 0,-3 0 0 15,0 0 0-15,0 2 0 0,-3 3 0 0,0 3 0 0,3 2 0 16,-6 3-11-16,0 0 11 0,0 0-8 0,0 0-2 0,6 6 0 16,-3-1 0-16,0 3 0 0,0 2 10 0,0-2-12 15,-6 6 12-15,6-4-12 0,0 3 12 16,3 1 0-16,-3-4 0 0,0-2 0 15,0 3-12-15,-3-1 0 0,6-2 0 0,-3 0 0 16,0 0-94-16,0-3-19 0,3 1-4 0,3-4-495 16,0-2-98-16</inkml:trace>
  <inkml:trace contextRef="#ctx0" brushRef="#br0" timeOffset="2764.0413">14156 10435 1047 0,'3'37'23'0,"-3"-24"5"0,0 1 0 0,0 2 2 0,0-3-30 0,0 0 0 0,0 3 0 0,0 0 0 16,-3-3 80-16,6 3 9 0,-3 0 3 0,0 0 0 15,0-3-8-15,0 0 0 0,0-2-1 0,0 2 0 16,3-5-27-16,-3 2-6 0,0-4-1 0,0 2 0 16,0-8-2-16,0 0-1 0,0 0 0 0,0 0 0 15,0 0-8-15,0 0-2 16,0 0 0-16,0 0 0 0,6-6-1 0,-1-2-1 15,-2 0 0-15,0-2 0 0,3-3-25 0,-3-1-9 0,3-1 0 0,0 1 9 16,0 1-9-16,0-3 0 0,0 3 0 0,0 0 0 16,0 0 0-16,0 7 0 0,0-2 0 0,-3 3 0 15,3 2-11-15,0-2 11 0,-6 5-8 0,9 0 8 16,-6 5-8-16,6-2 8 0,-6 2-8 0,0 6 8 16,0-1 0-16,0-2 0 0,3 3 0 0,-6 2 0 0,2-2 0 15,1-3 8-15,-3 2 0 0,3 1 0 0,0-3-8 0,-3 0 11 16,0 0-11-16,3 0 12 0,0 0-2 0,-3-3 0 15,0-5 0-15,0 0 0 0,3 5-1 0,-3-5 0 16,0 0 0-16,0 0 0 0,0 0 4 0,9 0 1 16,-3-5 0-16,0 0 0 0,3-6-2 0,-3 0 0 15,3-2 0-15,0 0 0 0,0 0-12 0,0 0 0 16,0-3 8-16,-3 2-8 0,3 4 0 0,-3-3 0 0,-1-1 8 16,1 4-8-16,-3 4 0 0,0 1 0 0,0 0 0 15,-3 5-10-15,3-3 2 0,-3 3 0 16,0 0 0-16,0 0 0 0,3 6-3 0,0 4 0 0,3 1 0 15,-3 2 0-15,-3 3 11 0,3 0-13 16,3 0 5-16,0-1 8 0,0 4 0 0,0-3 0 16,3 0 0-16,3-3 0 0,-3 5 0 0,3-4 0 15,-3-1 0-15,0-2 0 0,2-1 0 0,-2 1 0 0,0-3 0 0,0 0 0 16,3-6 0-16,-3 1 0 0,0-3 0 0,-9 0 0 16,9-3 0-16,0-2 0 0,0 0 0 0,0-3 8 15,0 0-8-15,0 0 12 0,0-5-12 0,-1-1 12 16,-2-2-12-16,0 1 0 0,0-1 0 0,0 0 0 15,0-3 0-15,-3 3-19 0,0 1 3 0,-3-1 1 16,-3-3-18-16,3 1-4 0,-3 2-1 16,-3 3 0-16,0 2-2 0,3 3 0 0,-3 3 0 0,0 2 0 0,3 0 24 0,-2 1 5 15,-1 7 1-15,3 0 0 0,-3 6 10 0,3 0-13 16,0 4 5-16,0 1 8 0,3 0 11 0,0 3 9 16,0-1 3-16,3 3 0 0,3 1 13 0,3-4 2 15,-3-2 1-15,-1 2 0 0,4 1-17 0,3-3-3 16,-3-3-1-16,6-2 0 0,-3-3-10 15,3 2-8-15,3-5 9 0,0-2-692 16,2 0-138-16</inkml:trace>
  <inkml:trace contextRef="#ctx0" brushRef="#br0" timeOffset="3365.8889">15772 10480 1724 0,'0'0'48'0,"0"0"12"0,0 0-48 0,0 0-12 0,-6-2 0 0,0-1 0 0,0 0 50 0,0 1 7 15,-3 2 2-15,0 0 0 0,3 0-7 0,-6 0-2 16,0 2 0-16,1-2 0 0,2 3-11 0,0 0-3 16,0-1 0-16,0 6 0 0,0-5-7 0,0 2-1 15,0 3-1-15,3-3 0 0,0 1-27 0,-3-1 0 0,3 5 0 16,3-2 0-16,0 0-13 0,6 0 1 0,0 3 1 0,3-1 0 16,3 1 1-16,0-3 0 15,6 3 0-15,-3-4 0 0,3 1 10 0,0 0-10 16,2 0 10-16,-2-2-10 0,0-1 2 0,0 0 0 15,-3 3 0-15,0-3 0 0,-3 3 8 0,-3 0-8 16,-6-8 8-16,6 8-8 0,-6-8 8 0,3 8 8 16,-3 0-8-16,-3 3 11 0,0-3 17 0,-3 2 4 0,-6 1 1 0,3-1 0 15,0 1 4-15,-3-3 1 0,0 0 0 0,-3-3 0 16,3 3-4-16,1-5-1 0,-1-3 0 0,0 2 0 16,3-2-23-16,0 0-10 0,0-2 8 0,3-1-8 15,0 3-128-15,3-5-30 16,3-3-6-16</inkml:trace>
  <inkml:trace contextRef="#ctx0" brushRef="#br0" timeOffset="3540.7485">15849 10515 1515 0,'0'0'43'0,"0"7"9"0,6 12-41 0,-3 0-11 15,-3-1 0-15,3-2 0 0,3 2 40 16,-3 1 5-16,0-6 2 0,0 3 0 0,0 0 17 0,3-3 3 15,0 0 1-15,-3 1 0 16,0-6-58-16,0 0-10 0,-3-8 0 0,6 5-557 16,-6-5-107-16</inkml:trace>
  <inkml:trace contextRef="#ctx0" brushRef="#br0" timeOffset="3644.529">15879 10298 2052 0,'-9'8'45'0,"9"-8"10"0,-3 2 1 0,3-2 1 0,0-2-45 0,0 2-12 0,-3 0 0 0,3 0 0 15,0 0 23-15,0 0 2 0,0 0 1 0,0 0-650 16,6 7-129-16</inkml:trace>
  <inkml:trace contextRef="#ctx0" brushRef="#br0" timeOffset="4271.0975">16257 10525 1825 0,'0'0'40'0,"0"0"8"0,0 0 1 0,0 0 3 0,3-5-41 0,-3-3-11 15,3 3 0-15,-3-3 0 0,-3 2 76 0,0-2 12 0,0 3 4 0,0 0 0 16,0 2-46-16,-3 1-9 16,0 2-1-16,0 0-1 0,3 5-7 0,-3 0 0 0,-3 3-1 15,3 5 0-15,1 1-14 16,-1 4-2-16,-3-2-1 0,3 5 0 0,0 3-10 0,3-6 0 15,0-2 0-15,0 3 8 0,0-1-8 0,3 1 0 16,0-1 0-16,0-2 0 0,0 0 0 0,3 3 0 16,0-3 0-16,0-6 0 0,0-2-9 15,-3-8 9-15,0 0 0 0,0 0 0 0,9 3-12 0,3-6 4 0,-4 0 8 16,1-2-13-16,3-3 1 0,-3 0 0 0,3 0 0 0,-3-2 0 16,0 2-2-16,3 0 0 0,-3 8 0 15,3 0 0-15,-3 0-7 0,-9 0-2 0,12 8 0 16,-1 2 0-16,-5 1-3 15,3 5-1-15,0 0 0 0,-3 2 0 0,0 1 16 0,-3 2 11 16,-3 3-13-16,3-3 5 0,0 5 24 0,-3-4 6 0,-6 1 1 16,3-1 0-16,3-1 17 0,-6 2 4 0,-6-1 1 0,0 1 0 15,4-1 7-15,-4-1 0 16,0 0 1-16,-3-3 0 0,0 1-10 0,-3-3-3 16,0-6 0-16,6 1 0 0,-6-6-15 0,7 1-3 0,-1-4-1 15,-3-2 0-15,3 0-21 0,0 0 0 0,0-8 0 0,3-2 0 16,0-3-100-16,6-3-22 15,-3-6-4-15,3-1-607 0,3-1-122 0</inkml:trace>
  <inkml:trace contextRef="#ctx0" brushRef="#br0" timeOffset="4602.7666">16424 10438 1191 0,'-3'32'26'0,"6"-17"6"0,0 1 0 0,3 0 2 0,-3 3-34 0,0-3 0 0,3 2 0 0,3-2 0 15,-4 3 52-15,1-4 3 0,-3 1 1 0,3 0 0 16,3-3 16-16,-6 3 3 0,0-5 1 0,6-1 0 16,-3-2-20-16,-3 0-3 0,-3-8-1 0,3 6 0 15,-3-6-5-15,0 0-2 0,6 2 0 0,-6-2 0 16,3-5 15-16,0-3 4 0,6-3 0 0,-3-2 0 16,0-3-43-16,0 0-8 15,0-2-1-15,3-3-1 0,0 2-11 0,-3-2 0 0,-1 8 0 16,1-3 0-16,3 0 0 0,0 5 0 0,-6 4 0 0,3-1 0 15,0 2 0-15,0 6 0 0,0 6-8 0,0-1 8 16,-3 3 13-16,0 2 7 0,6 4 2 0,-3 2 0 16,-6 2 6-16,3 1 0 0,0-1 1 0,0 3 0 15,3 0-14-15,-3-2-3 16,0 2-1-16,3-2 0 0,-3 2-11 0,0-3-14 0,0-4 3 16,0 1-722-16,5 1-145 0</inkml:trace>
  <inkml:trace contextRef="#ctx0" brushRef="#br0" timeOffset="5092.7618">17064 10557 1364 0,'0'0'30'0,"0"0"6"0,0 0 2 0,0 0 0 0,0 0-30 0,0-8-8 0,0 0 0 0,0-5 0 16,0 2 115-16,-3 6 21 0,0 0 5 0,0-1 1 15,0-2-50-15,-3 6-9 0,6-1-3 0,-6-2 0 16,0 0-32-16,-3 2-8 0,9 3 0 0,-3 5-1 15,-9 0-5-15,6 6-1 0,-3 2 0 0,6 0 0 16,-3-2-18-16,3 2-4 0,-6 3-1 0,6 0 0 16,6 0-10-16,-6 2 0 0,-3 1 0 15,4-1 0-15,4-4 0 0,1 2 0 0,0-1 0 16,0-7 0-16,-3-8 0 0,0 0 0 0,12 11-8 0,-12-11 8 16,0 0-11-16,15-3 3 0,-3-5 0 0,0-2 0 15,3-1 8-15,-9 3 0 0,3 0-9 0,-3-2 9 16,3 2 0-16,-3 3 0 0,-3 2 0 0,0 0 0 15,-3 3 0-15,0 0-9 0,0 0 9 0,0 0 0 16,0 0 0-16,3 8 0 0,0 3 0 0,-3-1 0 16,0 4 14-16,0-4 0 0,5 3 0 0,1 3 0 0,-3-2-14 15,3-1 0-15,0-3 0 0,3-2 0 16,3 0-60-16,-12-8-14 0,0 0-3 0,21 0-603 16,3-2-121-16</inkml:trace>
  <inkml:trace contextRef="#ctx0" brushRef="#br0" timeOffset="5333.0669">17370 10044 1508 0,'12'-14'33'0,"-12"14"7"0,0 0 2 0,0 0 0 0,0 0-34 0,0 0-8 0,6 3 0 0,-3 5 0 16,-3 3 44-16,0 2 6 0,9 5 2 0,-3 3 0 16,-3 6 26-16,0 2 6 0,6 0 0 0,-3 3 1 15,0 2-29-15,-3 3-7 0,0 0-1 0,3 6 0 16,0-1-14-16,-3 0-3 15,-6-2-1-15,0 2 0 0,3-5-18 0,0 0-4 16,0-5-8-16,-3-5 12 0,0-1-4 0,3-5-8 0,3-2 11 0,-3-1-11 31,-3 1-21-31,0-6-11 0,3 0-3 0,0-5 0 16,0 0-149-16,-3 0-29 0,-6-5-7 0,6-1 0 0</inkml:trace>
  <inkml:trace contextRef="#ctx0" brushRef="#br0" timeOffset="5640.1777">17236 10515 1630 0,'-3'5'36'0,"3"-5"7"0,0 0 1 0,3 2 3 0,6-2-38 0,-6 0-9 16,-3 0 0-16,9 3 0 0,3 0 61 0,-3-3 11 16,0 0 1-16,0-3 1 0,6 3-33 0,0 0-6 15,-3-3-2-15,-1 3 0 0,1 3-20 0,3 0-4 16,0-1-1-16,-3 1 0 0,-6 2-8 0,6 1 0 16,3-1 0-16,-6 0 8 0,0 3-8 15,-3 0 0-15,0 0 0 0,-1 0 0 16,4 5 15-16,-6 0-3 0,0 1 0 0,0-1 0 0,3 0 12 15,-3 3 3-15,-3 0 0 0,3-3 0 0,3 0 1 0,-3 1 0 16,0-4 0-16,0-2 0 0,0 3-6 0,0-6-1 16,6 0 0-16,0-2 0 0,-9-3 2 0,9 3 0 15,3-6 0-15,0-2 0 0,-3-3 17 0,3-3 4 0,-1-2 1 0,4-3 0 16,0 0-24-16,-3-2-5 0,-9 2 0 0,6-3-1 16,3 1-15-16,-6-1 9 0,-9 1-9 0,3 2 8 31,6-3-29-31,-6 3-7 0,0 3 0 0,-6 0-1 15,-3 0-139-15,6-1-27 0,6 7-5 0</inkml:trace>
  <inkml:trace contextRef="#ctx0" brushRef="#br0" timeOffset="6075.5966">17888 10739 1825 0,'0'0'40'0,"0"6"8"0,0-6 1 0,3 8 3 0,0-3-41 0,-3-5-11 0,0 0 0 0,0 0 0 15,0 0 112-15,0 0 20 0,0 0 4 0,0 0 0 16,3-8-49-16,0 0-11 0,0-2-1 0,-3-4-1 16,0-2-35-16,3-2-7 0,0-1-2 0,0 1 0 15,-6-1-18-15,3 1-4 0,3-1-8 0,-3 3 12 0,3 1-12 0,0 1 0 16,-3 4 0-16,6 2-10 0,-3 0-2 16,-3 8 0-16,0 0 0 0,0 0 0 15,6 2-11 1,3 4-2-16,-3-1-1 0,3 0 0 0,0 3 5 15,0 0 1-15,-1-2 0 0,4 1 0 0,0-1 0 16,6 2 1-16,-3 2 0 0,0-2 0 0,0-2 0 0,0-6 0 16,0 2 0-16,2-2 0 0,1 0-7 0,0-2-2 0,-6-1 0 15,0 0 0-15,0-2 11 0,0 2 1 0,-3-7 1 0,-3 2 0 0,0 2 15 16,-3-4 0-16,3-1-10 0,-6 3 10 16,0-2-8-16,0 2 8 0,-3-3-10 0,0 1 10 15,0-1 0-15,-3 3 0 0,0 3 0 0,3 0 0 16,-6-1 25-16,3 4 2 0,-3 4 0 0,0 6 0 0,0 0-7 15,3 8-2-15,0 0 0 0,0 2 0 0,0 6 0 16,3-3 0-16,3 3 0 0,3 0 0 0,0-3 4 0,3 0 1 0,6 1 0 16,0-4 0-16,0 1-23 0,6-4 0 15,0-1 0-15,2-4 0 0,4 1-21 16,-3-3-6-16,3 0-1 0,3-3-1051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7:41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18817 10541 1249 0,'0'0'27'0,"0"0"5"0,0 0 2 0,0 0 2 0,0 0-28 0,0 0-8 0,0 0 0 0,0 0 0 16,0 0 56-16,0 0 9 0,0 0 3 0,0 0 0 16,0-3-16-16,0 3-2 0,0 0-1 0,0 0 0 15,0 0-19-15,0 0-4 0,0 0-1 0,0 0 0 16,0 0-25-16,0 0 8 0,0 0-8 0,0 0-520 15,0 0-107-15</inkml:trace>
  <inkml:trace contextRef="#ctx0" brushRef="#br0" timeOffset="440.4283">18900 10774 1119 0,'0'0'24'0,"0"0"6"0,0 0 1 0,0 0 1 0,0 0-32 0,0 0 0 0,0 0 0 0,0 0 0 15,0 0 32-15,0 0 0 0,0 0 0 0,0 0 0 16,0 0 8-16,6 5 1 0,-3 0 1 0,3 3 0 16,-3-2 10-16,0 4 3 0,-3-2 0 0,3 5 0 15,0 1 2-15,-3 2 1 0,0 2 0 0,-3 1 0 16,0-1-18-16,0 1-4 0,-3 2-1 0,-3 0 0 15,-3 0 0-15,0 0 0 0,-2-2 0 0,-4-1 0 16,0 1-15-16,0 2-2 0,0-2-1 0,0-1 0 16,0 1-5-16,-2-4 0 0,2-1-1 0,0-1 0 0,6-3-11 15,-3-2 0-15,6 0 0 0,0-2-637 16,0-4-125-16</inkml:trace>
  <inkml:trace contextRef="#ctx0" brushRef="#br0" timeOffset="1397.5751">18823 10522 730 0,'0'11'16'0,"0"-11"3"0,0 0 1 0,0 0 1 0,0 0-21 0,0 0 0 0,0 0 0 0,0 0 0 16,0 0 64-16,0 0 9 0,0 0 2 0,0 0 0 16,0 0-2-16,0 0 0 0,0 0 0 0,0 0 0 15,0 0-41-15,0 0-8 0,0 0-1 0,0 0-1 16,-3 5-2-16,3-5-1 0,0 0 0 0,0 6 0 15,0-1-1-15,0-5 0 0,0 0 0 0,0 0 0 16,0 0-2-16,0 0-1 0,0 0 0 0,0 0 0 16,3 5 4-16,-3-5 1 0,0 0 0 0,0 0 0 15,0 0 17-15,0 0 4 0,0 0 1 0,0 0 0 16,0 0-11-16,0 0-3 0,0 0 0 0,0 0 0 16,0 0-15-16,0 0-3 0,0 0-1 0,-6 0 0 0,3 3-9 0,3-3 0 15,-6 0 0-15,6 0 0 0,0 0-8 16,-3 3 8-16,3-3-10 0,0 0 10 0,0 0-12 0,-3 7 12 15,3-7-13-15,0 0 5 0,0 0 8 0,0 0-10 16,0 0 10-16,0 0-10 0,0 0 10 0,3 3 0 16,-3-3 0-16,0 0 0 0,0 0 0 0,9 3 12 15,-6-3-2-15,-3 0-1 0,0 0 9 0,0 0 2 16,0 0 0-16,6-3 0 0,-6 3-3 0,0 0 0 16,0 0 0-16,3-3 0 0,-3 3 0 0,0 0 0 15,0 0 0-15,0 0 0 0,0 0-5 0,0 0-2 16,-6-2 0-16,0-1 0 0,3 3-10 0,3 0 0 0,0 0 9 0,-3 0-9 15,3 0-8-15,0 0-7 0,0 0-1 16,0 0-594-16,0 0-119 0</inkml:trace>
  <inkml:trace contextRef="#ctx0" brushRef="#br0" timeOffset="2262.6843">19454 10507 784 0,'0'0'22'0,"0"0"5"0,0 0-27 0,0 0 0 0,0 0 0 0,0 0 0 15,0 0 43-15,0 0 3 0,0 0 1 0,0 0 0 16,0 0 4-16,6 8 1 0,0-1 0 0,-3 7 0 16,-3-1-2-16,3 3 0 0,0 0 0 0,-3 2 0 15,0 1-2-15,3 2-1 0,3-3 0 0,-3 4 0 0,-3-4-2 0,3 1 0 16,-6-1 0-16,3-2 0 0,3-3 9 0,0 0 2 15,-6-2 0-15,3-3 0 0,6 3-8 0,-3-6-2 16,-3-5 0-16,0 0 0 0,0 0-11 0,0 0-3 16,0 0 0-16,-3 3 0 0,0-3 8 0,3 0 0 15,0-6 1-15,0-2 0 0,3 0-13 0,-3-5-4 16,3 0 0-16,0 0 0 0,2-3-12 0,-2-3-4 16,3 3 0-16,0-2 0 0,3-3-8 0,-3 2 0 15,3-2 0-15,0 3 0 0,3-4 0 0,-3 6 0 16,0-2 0-16,-3 2 0 0,3 3 0 0,0 0 0 15,0 5 0-15,0-3 0 0,-6 6-10 0,5 0 10 0,1 2 0 16,0 0-9-16,-3 3 0 0,-6 0 0 0,6 6 0 16,3-4 0-16,-3 6 9 0,-3 3-12 0,0-1 12 15,3 1-12-15,-3 2 12 0,0 0 0 0,-3 1 0 0,0-1 0 16,0 0 0-16,0 0 0 0,0 0 0 0,0 1 8 16,-3 2-8-16,3-3 0 0,-3 0 8 0,0-2-8 15,3 2 0-15,0-3-10 0,0 4 1 0,0-4 0 16,0 1-32-1,0-3-7-15,3 0 0 0,0-3-1 0,0-2-131 16,-3-3-25-16,6 5-6 0</inkml:trace>
  <inkml:trace contextRef="#ctx0" brushRef="#br0" timeOffset="2577.6503">19957 10509 1364 0,'0'0'30'0,"0"0"6"0,0 0 2 0,-6-2 0 0,0-1-30 0,0 3-8 15,0-3 0-15,6 3 0 0,-9 6 46 0,0-1 8 16,3-2 2-16,-3 4 0 0,0 1-40 0,1 3-7 16,-1 0-1-16,0-1-8 0,3 3 20 0,0 3-4 15,3-2 0-15,0-1 0 0,0 0 9 0,3 3 2 16,0-3 0-16,0 0 0 0,3 1-4 0,0-1-1 16,0-3 0-16,0-2 0 0,3-2-6 0,3 2-2 15,0-3 0-15,-4-3 0 0,1 1 9 0,-6-3 1 16,9-3 1-16,3 3 0 0,0-5 9 0,-3 0 2 15,-3 0 0-15,0-3 0 0,6 2-11 0,-6-2-1 16,-3-2-1-16,0-1 0 0,0 1 1 0,0-4 0 0,0 4 0 16,-6-1 0-16,-3-2-8 0,3 0-2 0,0 0 0 15,-6-1 0-15,-3 1-14 0,6 0-10 0,0 2 2 16,0-5 0 0,-3 6-104-16,3-3-21 0,6-1-4 0,-6 1-741 0</inkml:trace>
  <inkml:trace contextRef="#ctx0" brushRef="#br0" timeOffset="2869.6198">20159 10110 1447 0,'0'0'32'16,"0"0"6"-16,0 0 2 0,3 8 0 0,-3 2-32 0,0 1-8 0,0-1 0 0,-3 4 0 0,0 4 72 0,0 1 12 15,3 2 2-15,-3 0 1 0,0 3-29 0,0 2-6 16,0 3 0-16,3 1-1 0,0 1-11 0,-5 1-1 15,2-3-1-15,-3 3 0 0,6-3-12 0,-6 0-2 16,3 0-1-16,-3 0 0 0,3-2-10 0,0-1-1 16,0 1-1-16,-3-4 0 0,6 1-2 0,0-3 0 15,0-2 0-15,0-1 0 0,3 1-9 0,0-6 0 16,0 0 9-16,3-2-9 0,0 0 0 0,0-6 0 16,3 0 0-16,-4-5 0 15,4 0-20-15,0-2-4 0,3-6-2 0,0 0 0 16,0-3-34-16,0-2-8 0,0 0 0 0,0-1-528 15,-3-4-104-15</inkml:trace>
  <inkml:trace contextRef="#ctx0" brushRef="#br0" timeOffset="3085.6497">20002 10369 1650 0,'0'3'47'0,"0"-3"9"0,0 0-44 0,0 0-12 0,0 0 0 0,0 0 0 16,9 2 25-16,-4 1 3 0,7 2 1 0,-12-5 0 16,15 0 39-16,3 0 7 0,3 0 1 0,-6 0 1 15,3-2-22-15,3-1-5 0,-1-2-1 0,4-1 0 16,0 1-16-16,0 2-3 0,3-4-1 0,-4 4-683 16,1 0-137-16</inkml:trace>
  <inkml:trace contextRef="#ctx0" brushRef="#br0" timeOffset="3798.5296">21064 10605 1393 0,'0'0'30'0,"0"0"6"16,0-6 2-16,0 1 2 0,0 5-32 0,-3-8-8 0,3 3 0 0,-3-3 0 15,3 2 43-15,-3-1 6 0,0 1 2 0,0-2 0 0,0 3 6 0,0-3 2 16,-3 3 0-16,0-1 0 15,3 1-31-15,-2 3-7 0,-4-1-1 0,3 3 0 0,-3 0 3 16,3 3 0-16,0 2 0 0,-3 0 0 0,3 3 29 0,-3 5 7 16,-3 1 1-16,0 1 0 15,3 1-104-15,0 0-20 0,3 0-4 0,-3 0 0 16,3 0 50-16,1 0 18 0,2 2-12 0,0-5 12 0,0 3 0 0,-3 3 8 16,6-3 1-16,-3-3 0 0,3-3 15 0,0-2 2 15,6 0 1-15,-6-8 0 0,0 0-27 0,0 0 0 16,0 0 8-16,12 3-8 0,-1-6 18 0,-2-2 2 15,0 0 0-15,0-6 0 0,3 1-6 0,-3-1-1 16,0-5 0-16,3 0 0 0,0 0-13 0,-3 1 11 16,0-1-11-16,-3 0 10 0,3 3-10 0,-3-1 0 15,-4 4 9-15,1 2-9 0,0 0 0 0,0 3 0 0,-3 2 0 16,0 0 8-16,0 3-8 0,0 0-8 0,0 0 8 16,0 0-12-16,3 8 4 0,0 3 0 0,-3-1 0 0,3 1 0 15,0 2 8-15,0 0 0 0,0 3 0 0,-3-2 0 16,3-1 0-16,3-3 0 0,-3 4 0 0,0-4 0 15,-3-10 0-15,0 0 0 0,9 8 0 0,-9-8 0 16,0 0-12-16,0 0-1 0,15 5 0 0,-3-7 0 16,0-1-114-1,0-2-22-15,-3-3-5 0,3-5-1 0</inkml:trace>
  <inkml:trace contextRef="#ctx0" brushRef="#br0" timeOffset="4062.2813">21457 9991 1105 0,'0'0'24'0,"0"0"4"0,0 8 2 0,-3 0 2 0,3 2-32 0,-3 3 0 0,0 6 0 0,-3-1 0 0,3 6 69 0,-3 0 7 16,0 5 2-16,0 0 0 0,-3 0 13 0,4 3 2 16,-1 2 1-16,-3 4 0 0,0 1-32 0,0 4-6 15,0-1-2-15,0-2 0 0,0-3-3 0,0 0-1 16,0-3 0-16,3-5 0 0,0-2-22 0,0-4-5 15,3-1-1-15,0-4 0 0,3-2-1 0,-3 0 0 16,3-3 0-16,-3-2 0 16,3-3-38-16,3 0-8 0,-3-3-2 0,0 3 0 15,0-8-34-15,0 0-7 0,0 0-2 0,9-3-527 0,-3-2-106 16</inkml:trace>
  <inkml:trace contextRef="#ctx0" brushRef="#br0" timeOffset="4299.2504">21624 9985 974 0,'0'0'28'0,"0"0"5"0,0 0-33 0,-3 6 0 0,3 2 0 0,-3 2 0 16,0 1 74-16,0 5 8 0,0 2 2 0,-3 3 0 16,3 3 23-16,-3 5 5 0,3 3 0 0,-6 0 1 15,0 0-34-15,3 2-7 0,-3 3-2 0,3 3 0 16,-3 2-18-16,1 0-4 0,-1 1-1 0,0-4 0 15,3 1-15-15,-3-3-2 0,3-3-1 0,0-4 0 16,3-4-17-16,0-5-3 0,0 0-1 0,3 1 0 16,3-7-27-16,-3-1-5 0,3-1-2 15,0-3-611-15,0 1-123 0</inkml:trace>
  <inkml:trace contextRef="#ctx0" brushRef="#br0" timeOffset="4854.8699">21764 10435 1407 0,'0'0'31'0,"0"0"6"0,0-2 2 0,0 2 1 0,0 0-32 0,0-3-8 0,-3-2 0 0,0 2 0 0,-6 0 87 0,6 3 16 16,-3 0 3-16,-3 3 1 0,0 0-63 0,0 2-12 15,3 0-2-15,-3 3-1 0,-3 0 6 0,0 3 1 16,3 2 0-16,1 5 0 0,-4-2-36 0,6 3 0 16,0-1 0-16,-3 3 0 0,3-2 15 0,3-3-1 15,0 2 0-15,3-2 0 0,3 0 1 0,0-3 0 16,3-2 0-16,-3 2 0 0,3-5-4 0,0 0-1 15,0 0 0-15,3-5 0 0,-1-1 3 0,1-2 1 16,0-2 0-16,0 2 0 0,-3-6 10 0,0-2 1 16,3 3 1-16,0-3 0 0,0 0-4 0,-3-2-1 15,-3-4 0-15,3 1 0 0,0 0-12 0,0 0-9 0,-6-6 12 16,-3 3-12-16,0 0-8 0,3 1-9 0,-3-4-2 16,0 3 0-1,0 0-131-15,0 3-26 0,3 0-6 0,-3 0-674 0</inkml:trace>
  <inkml:trace contextRef="#ctx0" brushRef="#br0" timeOffset="5552.184">21859 10414 1450 0,'0'8'32'0,"0"-8"6"0,-6 8 2 0,0 2 1 0,3 4-33 0,0-1-8 0,0 0 0 0,0 6 0 0,3-1 83 0,-6 1 14 16,0 2 3-16,6-3 1 0,0 4-45 0,-3-1-10 15,0 0-2-15,3-3 0 0,3 1-12 0,-6-3-4 16,6 0 0-16,-3 0 0 0,3-3-12 0,0-3-2 16,0 1-1-16,0-3 0 0,0 0-13 0,0-3 11 15,3-2-11-15,-6-3 10 0,0 0 0 0,3-3 0 16,6 0 0-16,0 1 0 0,-3-3 5 0,0-6 1 16,0 3 0-16,3-5 0 0,-3 2-8 0,0-2 0 15,0 0-8-15,-3 0 12 0,2-3-12 0,-2 5 0 16,3 0 8-16,-3 1-8 0,0 2 0 0,0 3 0 15,-3 2 0-15,3 0 0 0,-3 1 0 0,0 2-12 16,0 0 3-16,0 0 0 0,6 8-5 0,0 2-1 16,0-2 0-16,0 3 0 0,3-1 15 0,0-2 0 15,-3 3-10-15,3-6 10 0,0 3 0 0,0-3 0 16,0 3 0-16,0-2 0 0,2-4 0 0,-2 1 0 16,3 0 0-16,-3-3 0 0,0-3 0 0,0 0 0 0,0 1 8 15,0-4-8-15,0-2 16 0,0 3-1 0,-3-5-1 16,0-1 0-16,0 0-14 0,0-2 8 0,0 0-8 15,0-3 0-15,-9 0 12 0,0 0-3 0,3 0-1 0,0-2 0 16,-6 2-8-16,3-3 12 0,-3 1-12 0,3 2 12 16,-3 3-12-16,-3 2 0 0,6 3 0 0,0 0 8 15,-3 3-8-15,6 5 0 0,0 0 0 0,0 0 0 16,-3 5-17-16,3 3 4 0,0 0 1 0,0 3 0 16,3-1-3-16,0 4 0 0,3 2 0 0,3-3 0 15,0 0 15-15,0 0 0 0,3-2-10 0,-1-3 10 16,7 2-9-16,-3-4 9 0,0-1-12 0,-3 0 12 15,0-2-23-15,6 0 3 0,-6-3 0 0,6-3 0 16,-7 0-7-16,1 1-1 0,-3-4 0 16,6 1 0-16,-6-3 1 0,0 0 0 0,0 0 0 15,0 0 0-15,-3-2 12 0,-3-1 3 0,0-2 0 0,-3 0 0 0,3 2 20 0,-6 0 5 16,0 1 1-16,-6-1 0 0,6 3 17 0,-3 3 3 16,0-3 1-16,-6 8 0 0,0-5-4 0,0 2-1 15,6 3 0-15,-3 5 0 0,0 1-21 0,1 2-9 16,2 2 8-16,0 1-8 0,0 2 0 0,3 0 0 15,-3 1 0-15,6 1 0 0,6-1-12 0,-3-1 12 16,3 0-10-16,0-2 10 0,3 2-20 0,2-2 1 16,1-1 1-16,0-2 0 15,3 0-68-15,0-3-14 0,0-2-2 0,3 0-444 16,0-1-89-16</inkml:trace>
  <inkml:trace contextRef="#ctx0" brushRef="#br0" timeOffset="5942.946">22663 10496 1146 0,'0'-8'32'0,"0"8"8"0,0 0-32 0,-6-10-8 0,-3 2 0 0,0 2 0 16,3-2 60-16,-3 6 12 0,-6-4 1 0,3 6 1 16,3 0-6-16,-3 3-2 0,0 5 0 0,0 0 0 15,1 3-25-15,-4 4-5 0,9 1 0 0,-3 3-1 16,0-1-19-16,3 1-4 0,0 2-1 0,0-2 0 16,3 4 5-16,-3-2 0 0,6 1 1 0,0-4 0 15,0 1 0-15,6-1 0 0,0-2 0 0,0-3 0 16,0 1-9-16,3-7-8 0,0 1 12 0,0-5-12 15,0 2 16-15,0-5-3 0,2 0-1 0,1-5 0 16,-3 0 10-16,0-6 2 0,0 1 0 0,3-6 0 0,-3 0-6 16,3-5-1-16,3 0 0 0,-3-3 0 0,-3 0-1 0,3-5-1 15,-4-3 0-15,1-2 0 0,-3-3 6 0,0 0 2 16,0-8 0-16,0 2 0 0,0-2-23 0,0 3 0 16,3 2 0-16,0 3 0 0,0 0 0 0,-3 5 0 15,0 3 0-15,0 6 0 0,0 1 0 0,3 4 0 16,-6 7-11-16,3 6 11 0,-6 5-20 0,0 0 3 15,3 13 0-15,-3 6 0 0,0 5 5 0,0 2 2 16,0 6 0-16,-3 2 0 0,0 6 10 0,0 2 0 16,-3 3 0-16,0 0 0 0,6 0 0 0,-6-3 0 15,0-2 0-15,3-3 0 0,3-2 0 0,0-6-16 16,0 0 2-16,3-5-922 0</inkml:trace>
  <inkml:trace contextRef="#ctx0" brushRef="#br0" timeOffset="7476.3438">13760 11655 1029 0,'0'0'22'0,"0"0"5"0,0 0 1 0,0 8 2 0,0 2-30 0,0 1 0 15,0 5 0-15,0 0 0 0,-3 2 44 0,3 1 2 16,0 2 1-16,-3 0 0 0,3 3-14 0,-3-6-2 16,3 4-1-16,-3-1 0 0,3-3 7 0,-6 1 2 15,3-6 0-15,3 0 0 0,0 1-3 0,-3-4 0 16,3-2 0-16,-3 3 0 0,3-11-21 0,0 0-5 0,0 0-1 16,0 0 0-1,0 0-31-15,0 0-6 0,0-8-2 0</inkml:trace>
  <inkml:trace contextRef="#ctx0" brushRef="#br0" timeOffset="7960.6345">13858 11917 1191 0,'-3'16'26'0,"0"-8"6"0,3 0 0 0,0 2 2 0,-3-2-34 16,3 0 0-16,-3 3 0 0,3-3 0 0,-3-3 108 0,3-5 16 16,0 0 2-16,0 0 1 0,0 0-31 0,0 0-7 15,0 0-1-15,0 0 0 0,0 0-25 0,0 0-6 16,3-8-1-16,0 0 0 0,0-3-32 0,3 1-6 15,-3-3-2-15,3-3 0 0,3 0-16 0,-3-3 8 16,3-2-8-16,0 3 0 0,-3-4 0 0,3 4 0 16,-1-1 0-16,4 4 0 0,-3-1 0 0,0 2 0 15,3 4 0-15,-9 2 0 0,3 0 0 0,-3 3 12 16,6 2-3-16,-9 3 0 0,9 3-25 0,-3 2-4 16,0 3-2-16,0 3 0 0,-3 2 22 0,3 3-9 15,-6 5 9-15,3 0 0 0,0-3-12 0,-3 6 4 16,0 0 8-16,0-3-13 0,0 0 36 0,0-5 7 15,-3 3 2-15,3-6 0 0,0 0-10 0,3-5-2 16,0 3 0-16,-3-11 0 0,0 0-20 0,6 8 9 16,-6-8-9-16,8 2 0 15,1-4-63-15,3 2-19 0,0-6-4 0</inkml:trace>
  <inkml:trace contextRef="#ctx0" brushRef="#br0" timeOffset="9081.8653">14903 11340 975 0,'0'0'21'0,"3"-8"5"0,0 0 1 0,-3 8 1 0,-3-8-28 0,3 0 0 16,0 3 0-16,0 5 0 0,0 0 53 0,0 0 6 16,0 0 1-16,0 0 0 0,0 0 12 0,0 0 4 15,0 0 0-15,0 0 0 0,0 0-29 0,0 13-6 16,-3-2-1-16,0 2 0 0,0 6-8 0,-3 2-1 16,3 0-1-16,-3 5 0 0,0 1-11 0,0 5-3 15,0-1 0-15,0 1 0 0,-3 2-1 0,0 4-1 16,3-4 0-16,-3 6 0 0,3-3 10 0,0-3 1 15,0-2 1-15,1-3 0 0,2 0 3 0,-3-5 1 16,0 0 0-16,3-6 0 0,0 3-16 0,0-7-3 16,0-1-1-16,0 0 0 0,3-2-10 0,-3-3 0 15,3-1 0-15,0-7 0 16,0 0-37-16,0 0-10 0,0 0-1 0,0 0-534 0,0 0-106 0</inkml:trace>
  <inkml:trace contextRef="#ctx0" brushRef="#br0" timeOffset="9829.3587">14766 11523 1328 0,'0'0'29'0,"6"8"7"0,-3-1 0 0,0 4 1 0,3 2-29 0,0 1-8 0,0 1 0 0,0-1 0 16,-1-1 32-16,4-3 6 0,0 1 1 0,3 0 0 15,0-6 0-15,-3 0 0 0,3-2 0 0,-3-3 0 16,3-3-8-16,0-2-2 0,3 0 0 0,-1-3 0 15,1-3 8-15,0-2 2 0,0 0 0 0,3-6 0 0,-3 3-16 16,0-2-3-16,-3-3-1 0,0 2 0 0,2-5-10 0,-5 0-1 16,0 1-8-16,0 1 12 0,-3 1-12 15,0 0 0-15,0 0 8 0,-6 2-8 0,3 1 0 16,-3 2 0-16,0 0-9 0,0 6 9 0,0 2-14 0,0 8 3 16,0 0 1-16,0 0 0 15,-3 8-19-15,0 5-4 0,0 0-1 0,0 8 0 16,0 3 16-16,-3 2 3 0,3 4 1 0,-3 1 0 0,3 1 14 0,-3 0 0 15,0 2 0-15,0 1-9 0,1-4 21 0,-1 4 5 16,3-4 1-16,-3 4 0 0,3-3 25 0,-3-3 5 16,3 0 0-16,-3-3 1 0,0 1-11 0,3-3-2 15,0-3-1-15,0-3 0 0,3-2-2 0,0-3 0 16,-3 1 0-16,3-6 0 0,0-3-12 0,0-5-2 16,0 0-1-16,0 0 0 0,0 0-2 0,0 0-1 0,6-5 0 15,0-3 0-15,0-3-15 0,3-2 0 0,-3-3 0 16,3-3 0-16,0 1 0 0,-1-1-12 0,1 1 3 15,0-3 0-15,0 2 9 0,0 3 0 0,-3-2-9 0,3 2 9 16,-3 5-11-16,0 3 3 0,0 3 0 0,-3 2 0 16,3-2-13-16,0 10-3 0,-3 1 0 0,0 4 0 15,0-2 11-15,0 3 1 0,3 2 1 0,-3 0 0 16,0 0 11-16,3 1 0 0,-3 2 0 0,5-3-8 16,-2-3 8-16,0 4 0 0,3-1 0 0,0-5 0 15,0 2 0-15,-3-4 9 0,3-1-9 0,0 0 0 16,3-2 9-16,-3 0-9 0,3-3 0 0,-3-3 9 15,0 0-1-15,2-2 0 0,1 0 0 0,-3-3 0 16,0-3 0-16,0 1 0 0,3-4 0 0,-6 1 0 0,0-3 4 16,3 3 0-16,-3 2 0 0,0-4 0 0,-3 1-12 15,-3 4-17-15,0-3 4 0,0-1 1 0,0 6 2 16,-6-2 1-16,0 2 0 0,0 0 0 0,0 3 9 16,0 2-10-16,-3 3 10 0,3 3-10 0,-3 2-5 0,3 3-1 15,0 0 0-15,3 2 0 0,-3 4 16 0,3 1 0 16,0 4 0-16,0-1-9 0,0 4 26 0,6-1 6 15,0 0 1-15,0 0 0 0,3-2-2 0,0-1 0 16,3 1 0-16,3-3 0 0,0-3-6 0,0 3 0 16,0-6-1-16,0 1 0 0,3-3-15 0,0-6 11 0,2 4-11 15,-2-4 10 1,3 1-30-16,0-3-5 0,0-3-2 0</inkml:trace>
  <inkml:trace contextRef="#ctx0" brushRef="#br0" timeOffset="10845.6166">16397 11750 1141 0,'0'0'24'0,"0"0"6"0,0 0 1 0,0 0 2 0,0 0-33 0,-3-5 0 0,0 0 0 0,0-1 0 15,-3-4 44-15,3 2 1 0,-3 2 1 0,0-1 0 16,-6 1 1-16,3 1 0 0,3-3 0 0,0 3 0 16,-5-1-10-16,2 4-1 0,0-1-1 15,0 0 0-15,-3 3-35 0,3 0 0 0,-3 3 0 0,0 0 0 16,3 2 0-16,0 0 0 0,0 1 0 0,0-1 0 31,3 0-36-31,3 1-5 0,-2 4-1 0,2-2 0 0,0 0 26 0,3 3 6 0,3-3 1 0,0 2 0 16,-3-2 1-16,5 3 0 0,1-3 0 0,3-1 0 15,0 4 8-15,0-3 11 0,0 3-3 0,3-3 0 16,0-1 7-16,0 1 1 0,-3 0 0 0,0 0 0 16,3 0 5-16,-3 0 2 0,-4 3 0 0,-2-1 0 15,3-4 16-15,-3 4 3 0,0-2 1 0,-3 0 0 16,-9 0 12-16,6 0 2 0,-2 0 1 0,-1 0 0 15,-3 2-3-15,0 1-1 0,0-6 0 0,0 3 0 16,0-2-10-16,0-1-1 0,-3 0-1 0,3-2 0 16,0-3-26-16,0 0-4 0,0 0-2 0,3 0 0 0,0-6 2 15,1 4 1-15,-1-3 0 0,6 5 0 0,-3-6-13 16,3-2-16-16,-3 3 3 0,3-3 1 16,0 8-124-16,3-8-25 0,3 0-5 15,-1-2-414-15,1 2-84 0</inkml:trace>
  <inkml:trace contextRef="#ctx0" brushRef="#br0" timeOffset="11309.0275">16632 11761 1037 0,'0'0'29'0,"0"0"7"0,0 0-28 0,-3-3-8 0,3 3 0 0,-3-3 0 16,-6 1 68-16,9 2 12 0,0 0 2 0,-3-5 1 15,-3 2 0-15,3 0 0 0,3 3 0 0,-6-2 0 16,3-1-21-16,-3 3-4 0,-2-3-1 0,5 3 0 16,3 0-17-16,-9 3-4 0,0 0-1 0,3 2 0 15,0 0-25-15,-3 0-10 0,0 1 8 16,3 4-8-16,0-2 0 0,0 5 0 0,0 1 0 0,3 2 0 16,-6-1-12-16,6-1 12 0,3 2-10 0,0-3 10 15,0 0 0-15,0 0 0 0,0 0 0 0,3 1 0 16,6-4 0-16,-3 1 8 0,-3-3 1 0,3-3 0 15,0 0-9-15,0-2 10 0,3 2-10 0,-9-5 10 16,6 0-10-16,3 0 0 0,-3-2 9 0,3-1-9 16,-9 3 10-16,6-8-2 0,2 3-8 0,-2-6 12 15,3 3-12-15,-3-5 0 0,0 2-9 0,0-2 9 0,0 3-24 16,0-4 2-16,-6 4 0 0,6-3 0 0,0 5 7 16,-3 0 2-16,-3 2 0 0,3 1 0 0,-3 5 5 15,0 0 8-15,0 0-13 0,0 0 5 0,0 0-12 0,-6 8-3 16,6 0 0-16,-3 0 0 0,-3 0 23 0,3 3 0 15,3-1 0-15,0 1 0 0,-3-1 0 0,3 1 0 16,0-3 0-16,3 0 0 0,-3 0-14 0,0-3 5 16,0 0 1-16,0-5 0 15,9 6-47-15,-3-6-9 0,-6 0-1 0</inkml:trace>
  <inkml:trace contextRef="#ctx0" brushRef="#br0" timeOffset="12077.0047">16820 11729 1062 0,'-21'19'23'0,"18"-9"5"0,6 1 0 0,-3 5 3 0,-3 2-31 0,3 3 0 0,0 0 0 0,3-2 0 16,0 2 41-16,-6 0 3 0,0-2 0 0,0-1 0 16,12-4 40-16,-9 1 9 0,-6-1 2 0,3-1 0 15,3 0-19-15,0-2-4 0,3-3-1 0,-6-3 0 16,-3 0-27-16,6-5-4 0,0 0-2 0,0 0 0 15,-3 0-10-15,3 0-1 0,0 0-1 0,6-5 0 16,6-3-14-16,-6 0-2 0,-3-3-1 0,3-2 0 16,6 0-21-16,-6-3-5 0,-4-2-1 0,4-1 0 15,9 1-3-15,-6-1-1 0,0 1 0 0,-3-1 0 0,3 0-1 16,0 1 0-16,3-1 0 0,-3 6 0 0,-6 0 9 16,6 5 2-16,0 0 0 0,0 3 0 15,-9 5-16-15,6 0-4 0,0 2 0 16,2 4 0-16,-2 2 8 0,-3 2 2 0,-3 3 0 0,3 3 0 0,3 0 22 0,-3 0 0 15,-6 0 12-15,0 0-4 0,6 0 17 0,-3 0 3 16,-3-3 1-16,3 3 0 0,-6-6 14 0,6 1 2 16,3-1 1-16,-6-2 0 0,-3 0 3 0,6-8 1 15,0 0 0-15,-3 6 0 0,3-6-14 0,0 0-4 16,-3 5 0-16,3-5 0 0,0 0-12 0,0 0-4 16,3-5 0-16,0-6 0 0,3 0-30 0,0-2-6 15,0-3-2-15,-3 0 0 16,3-2-22-16,3-1-5 0,0 1-1 0,-3-1 0 15,0 1 1-15,0-1 0 0,3 1 0 0,0 2 0 16,-3 0-3-16,0 6-1 0,3-1 0 0,0 6 0 0,-1 2 32 0,-5 3 6 16,-3 0 2-16,6 5 0 0,0 6 3 0,-3 2 1 0,-6 3 0 0,3 0 0 15,3 0 25-15,0 2 4 0,-3 3 2 0,0-2 0 16,0-3 16-16,3 2 3 0,3-2 1 0,-6 0 0 16,0-3-19-16,3 1-4 15,6-4-1-15,0 1 0 0,-3-3-2 0,3-3-1 0,0 0 0 0,3 1 0 16,3-6 53-16,-6 0 10 0,-9 0 2 0,6-3 1 15,8 0-98 1,-2-2-20-16,-6-3-4 0,3 0-1 0,0 0 33 0,0-2 9 0,3-4 0 0,-6 1 0 16,-3-3-8-16,3 0 8 0,6 0-10 0,-9 1 10 15,-3-1-10-15,3 2 10 0,0 1-10 0,0 0 10 16,-3 2 0-16,-3-2 0 0,-6 5 0 0,6 0 0 0,0 0 0 16,-3 3-14-16,-6 0 2 0,3 5 1 0,9 0-7 15,-9 2-2-15,0 4 0 0,-3 4 0 0,-3 1 78 0,9 2 15 16,0 3 3-16,1 3 1 15,-7-4-90-15,6 4-19 0,15 2-3 16,-3 0-1-16,0-2 72 0,-1 2 13 0,1-5 3 0,6 2 1 0,3-2-33 0,0 0-8 16,-6-5 0-16,6-1-1 15,3-2 1-15,3-3 0 0,-7 1 0 0,1-4 0 0,6-4-12 0,0-1-9 16,0 0 9-16,3 1-692 16,2-6-132-16</inkml:trace>
  <inkml:trace contextRef="#ctx0" brushRef="#br0" timeOffset="12767.5404">18156 11819 1206 0,'6'0'26'0,"-3"-3"6"0,-3 3 0 0,0 0 3 0,0 0-35 0,3-5 0 0,0 2 0 0,-6 1 0 16,0-4 67-16,3 4 6 0,0-4 2 0,0 1 0 15,0 5 1-15,0 0 1 0,-3-8 0 0,0 3 0 16,6-3-1-16,-6 3-1 0,-3-1 0 0,3 4 0 15,3-3-47-15,-6-1-10 0,-3 6-2 0,0-2 0 16,0 2-4-16,0 0 0 0,1 2-1 0,-1 4 0 16,-3-1-11-16,3 3 0 0,0 0 0 0,3 2 0 15,-3 3-11-15,0 1 3 0,0 2 0 0,3-1 0 16,3 7 0-16,0-4 0 0,-3-2 0 0,6 3 0 16,0-4 8-16,3 1-10 0,0 3 10 0,0-6-10 15,3 0 10-15,0 1 0 0,3-4-9 0,0-2 9 0,6 0 0 16,0 0 0-16,0-5 0 0,-1-1 0 15,1-2-32-15,3-5 0 16,3 0 1-16,0-1-549 0,-3-4-111 0</inkml:trace>
  <inkml:trace contextRef="#ctx0" brushRef="#br0" timeOffset="13084.6442">18457 11433 1335 0,'0'0'29'0,"0"0"7"0,-6-3 0 0,0 3 2 0,0 0-30 0,6 0-8 0,0 0 0 0,-6 3 0 15,3-1 14-15,-3 4 2 0,0 2 0 0,3 2 0 16,-3 1 25-16,3 2 6 0,-3 3 1 0,3 0 0 16,0 5-13-16,0 0-3 0,0 5 0 0,-3 1 0 15,3 5 5-15,-3-1 1 0,3 1 0 0,-3 3 0 16,1-1-25-16,2-2-5 0,-3-1 0 0,3 1-8 15,0-3 9-15,0-2-9 0,3-3 0 0,0 2 9 16,3-7-21-16,3-1-5 0,-3-2-1 0,5-3 0 16,1-2-130-16,0-3-25 15,0-6-6-15</inkml:trace>
  <inkml:trace contextRef="#ctx0" brushRef="#br0" timeOffset="13430.5878">18600 11845 1335 0,'6'-8'29'0,"-6"8"7"0,-3-7 0 0,3-1 2 0,-3 0-30 0,0 0-8 16,0 0 0-16,-6 2 0 0,3-1 77 0,0 1 15 16,-3 4 2-16,0 2 1 0,0-3-46 0,0 6-9 15,0-1-1-15,0 4-1 0,0 1-29 0,3 1-9 16,-3 6 0-16,3-1 0 0,1 0 0 0,-1 3-9 16,0 0-1-16,0 2 0 0,3-2 10 0,3 0 14 15,-3 3-3-15,3-6-1 0,0 3-10 0,0-3 0 16,3-2 0-16,0-1 0 0,3 1 0 0,-3-3 15 15,3-3-4-15,0 0-1 0,-1 1-2 0,1-4-8 16,-6-2 12-16,6 0-4 0,3-2 4 0,0-1 1 0,0-5 0 16,3 3 0-16,0-3-13 0,-3 0-10 0,-6-3 2 15,3 1 0-15,0-1-8 0,0 0 0 0,-3 1-1 16,0-1 0-16,0 3 17 0,-3 3-8 0,0-3 8 0,-3 5 0 16,-3 1 0-16,6 2 0 0,0 0 10 0,0 0-2 15,0 0 3-15,0 0 1 0,-3 5 0 0,0 3 0 16,6 3-12-16,-6-3 0 0,-3 0 9 0,6 2-9 15,3-2 0-15,0 0 0 0,-3-3 0 0,3 3 0 16,3-2 0-16,-3-4 0 0,-3-2-12 0,0 0 4 16,0 0-49-16,12 3-10 15,-1-1-1-15,-2-4-699 0</inkml:trace>
  <inkml:trace contextRef="#ctx0" brushRef="#br0" timeOffset="13777.9257">18856 11742 1386 0,'-6'-10'30'0,"3"4"6"0,-3 4 2 0,3-4 2 0,-3 1-32 0,0 0-8 15,-3 0 0-15,3-1 0 0,0 1 32 0,-3 2 4 16,3 3 2-16,-3 0 0 0,0 0-10 0,3 0-1 16,0 0-1-16,0 3 0 0,-3 0-12 0,6 2-2 15,-2 3-1-15,5-3 0 0,-3 3-11 0,3 3-12 16,0 2 2-16,6 0 1 0,-4 0-11 0,4 3-1 15,0 0-1-15,3 0 0 0,0-3 6 0,0 0 0 16,0 1 1-16,0 2 0 0,0-3 15 0,-3 0 0 16,3 0 0-16,-3 0-9 0,0 1 9 0,-3-4 12 0,3 1-2 15,-3 2-1-15,0-2 23 0,-3-1 4 0,0 1 0 16,-3-1 1-16,0-2 25 0,-3 0 5 0,3 0 1 16,-3 0 0-16,-3 0-5 0,3-3-1 0,-6 1 0 15,3-1 0-15,0-2-34 0,0-1-8 0,0-2 0 0,-3 0-1 16,3-5-19-16,4 5-9 0,-4-5 1 0,3-3 0 31,0 2-64-31,3-2-12 0,0 3-2 0,6-5-501 0,-3 2-100 0</inkml:trace>
  <inkml:trace contextRef="#ctx0" brushRef="#br0" timeOffset="14131.6138">19213 11740 1650 0,'0'0'47'0,"-9"0"9"0,0 0-44 0,0 0-12 15,-3 0 0-15,3 0 0 0,-3 2 22 0,0 1 2 16,0 0 1-16,-2-1 0 0,-1 1-25 0,-3 2 0 16,3 0 0-16,0 1 0 0,3-1 0 0,0 0 0 15,0 3 8-15,3-3-8 0,0 3 0 0,4-2 8 16,2-1-8-16,0 3 0 0,0-3 0 0,3 3-12 15,3-3 0-15,3 3 1 16,-1-2-16-16,7 4-3 0,3 1-1 0,0-3 0 0,3 0 7 0,3 2 2 16,-3-2 0-16,3 0 0 15,-1 0-3-15,1 3-1 16,-6-1 0-16,0 1 0 0,-3-1-3 0,-3 4-1 0,-3-4 0 16,-3 1 0-16,0 2 30 0,-9 0 16 0,0-2-1 0,-6 2-1 0,-6 0 70 15,0 3 15-15,-3-3 2 0,1-2 1 0,-7 0 2 16,3-1 0-16,-6-4 0 0,3-1 0 0,4-3-76 0,-1-2-14 0,3-5-3 15,6-3-1-15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8:02:19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4952 15523 547 0,'0'0'12'0,"0"-5"2"0,-3 0 1 0,0-3 1 0,0 2-16 0,3-2 0 0,0 3 0 0,-3-3 0 15,3 8 26-15,0 0 2 0,0 0 1 0,0 0 0 16,0 0 43-16,0 0 8 0,0 0 1 0,0 0 1 15,0 0 6-15,0 0 2 0,0 0 0 0,3 8 0 0,0-3-7 0,3 3-2 16,-6 0 0-16,3 0 0 0,0 0-29 0,-3-3-5 16,3-2-2-16,-3-3 0 0,3 11-11 0,3-9-2 15,-3 4-1-15,3-1 0 0,-6-5 1 0,9 3 1 16,-3-1 0-16,3 1 0 0,0-3 3 0,3 0 1 16,-4 0 0-16,4-3 0 0,0 3-4 0,0-2-1 15,0 2 0-15,3 0 0 0,0-3-7 0,0 3-1 16,0-3-1-16,2 3 0 0,1 0-15 0,-3 0-8 15,0 0 10-15,0 0-10 0,3 0 9 0,-3 0-9 16,0 0 8-16,-1 0-8 0,4-2 8 0,3 2-8 16,0-6 0-16,0 6 8 0,3-2-8 0,-1-4 0 0,1 1 0 15,0 5 0-15,0-5 0 0,0 2 0 0,3-2 0 16,-4 2 0-16,4-2 0 0,0 0 0 0,0-3 9 16,8 0-9-16,-2 0 0 0,0 0 8 15,3 0-8-15,-1 0 0 0,1-3 0 0,0 6 9 16,-1-3-9-16,1 6 0 0,0-4 0 0,-3 1 0 0,2 0 0 15,1-1 0-15,-3 1 8 0,3 0-8 16,-1-1 0-16,1 1 0 0,3-3 0 0,-4 6 0 16,1-4 8-16,3 1-8 0,-3 2 0 0,-1-2 0 15,1 0 0-15,-3-1 0 0,-1 1 0 0,4-3 0 0,0 6 0 0,-3-1 0 16,2-2 8-16,-2 2-8 0,3 3 0 0,-3 0 0 16,-1 0 0-16,1 0 0 0,-3 0 0 0,3 0 0 15,-4 0 0-15,1 0 0 0,3 0 0 0,3 0 0 16,-1 3 0-16,1-3 0 0,-9 0 0 0,3 2 0 15,8 1 0-15,-5 0 0 0,-3-1 0 0,0-2 0 16,-1 6 8-16,1-1-8 0,-3-3 0 0,0-2 0 0,-4 6 0 16,1-4 0-16,6 1 8 0,-6 0-8 0,-6-3 0 15,3 5-9-15,5-5 1 0,-5 3 0 16,0-1 8-16,0 1 11 0,0-3-3 0,5 5 0 0,-2-2-8 16,0 0 0-16,-6-1 0 0,3-2 0 0,6 3 0 0,-10-1 0 15,1 1 0-15,0 0 0 0,3-3 8 0,-3 2-8 16,3-2 0-16,-6-2 8 0,-1 2-8 15,4 0 0-15,6 0 0 0,-6-3 8 16,-9 3-8-16,6-3 0 0,6 3 0 0,2 0 0 16,-2 0 0-16,-3-2 0 0,0 2 0 0,3 0 0 0,3 0 0 0,-4 0 0 15,-5 0 0-15,3 0 0 0,3 0 0 0,0-3 0 16,-3 3 0-16,3 0 0 0,-1-2 0 0,1 2 0 16,-3 0 0-16,3 0 0 0,0 0 0 0,-3-3-16 15,2 0 4-15,1 3 1 0,-6 0 19 0,3 0 3 0,-3-2 1 16,3-1 0-16,-3 6-12 0,3-3 0 0,-4 2 0 0,4-2 0 15,0 0 0-15,0 0 0 0,3 3 0 0,-3-3 0 16,3 3 0-16,-4-1 0 0,1 1 0 0,3-1 0 16,0-2 0-16,0 3 0 0,0-3 0 0,2 3 0 15,1-1 0-15,0-2 0 0,3 3 0 16,-3 0 0-16,-1-3 0 0,4 0 0 0,0 0 0 0,0 2 0 16,-3 1 0-16,-1 0 0 0,1-3 0 0,-3 0 0 15,-3 2 0-15,-3 1 10 0,0-3-10 0,-3 3 10 16,0-3-10-16,-1 2-17 0,-2 1 4 15,0 0-701-15,-3-1-140 0</inkml:trace>
  <inkml:trace contextRef="#ctx0" brushRef="#br0" timeOffset="814.2566">7259 15806 1098 0,'0'0'24'0,"0"0"4"0,0 0 2 0,0 0 2 0,0 0-32 0,0 0 0 0,6-5 0 0,-6 5 0 15,-3-3 43-15,3 3 2 16,6-5 1-16,-6 5 0 0,0 0-10 0,0 0-1 0,0 0-1 15,9 0 0-15,3 0-18 0,-3 0-4 0,-9 0-1 0,6 5 0 16,0 3 5-16,-1-2 2 0,-5 4 0 0,0 1 0 16,-3 2-2-16,1 0-1 0,-1 3 0 0,0 0 0 15,-6 2-15-15,3 4 11 0,0-4-11 0,-3 9 10 16,-6-1-2-16,3 0 0 0,0 4 0 0,3-1 0 16,6-3 7-16,-6 6 1 0,-6 0 0 0,6 2 0 15,9-2-3-15,-3 0 0 0,-2-1 0 0,-1-4 0 16,6-1 0-16,0 1 0 0,3-4 0 0,0 1 0 15,-6-5 1-15,8 2 0 0,10-3 0 16,-3-2 0-16,-6-2 0 0,6-4 0 0,9 3 0 0,0-7 0 16,-3 2 11-16,3-6 3 0,-4 1 0 0,4-3 0 15,6 5-5-15,-6-5-1 0,-6 0 0 0,6-5 0 32,2 2-103-32,-2 1-21 0,-6-1-4 0,0-2-1 0</inkml:trace>
  <inkml:trace contextRef="#ctx0" brushRef="#br0" timeOffset="1563.8731">7970 16581 1170 0,'0'0'25'0,"0"0"6"0,3 11 1 0,-3-3 1 0,-6 0-33 0,6 5 0 15,3 6 0-15,-6-3 0 0,-3 2 0 0,3 1 0 16,9-1 0-16,-3 1 0 0,-3 2 24 0,3-3-1 16,-3 1-1-16,3-3 0 15,3-3 16-15,0 5 3 0,-6-4 1 0,3-1 0 0,6-5 4 0,-3 2 1 16,-3-2 0-16,-3-2 0 0,0-6 10 0,0 0 3 16,0 0 0-16,0 0 0 0,0 0 5 0,0 0 2 15,0 0 0-15,0 0 0 0,-3-6-4 0,3 4-1 16,6-9 0-16,-3 6 0 0,0-8-43 0,0 5-9 0,-3-6-2 0,6 1 0 15,6-5-8-15,-3 4 0 0,-9-1 0 0,9-1 8 16,3-3-8-16,-1-2 0 16,-5 5 0-16,3 0 0 0,0 0-10 0,0 3 10 15,6-3 0-15,-3 3-9 0,0-3 9 0,3 6 0 16,0-1-9-16,0 0 9 0,-4 4-11 0,4 1 3 0,-3 1 0 0,3 2 0 16,-3-2-4-16,-3 5-1 15,0 3 0-15,0 2 0 0,3-5 13 0,-3 11-12 16,-3-4 12-16,0 7-12 0,-3-1 12 0,0 0 0 0,-1 6-10 15,-2-3 10-15,0 2 0 0,-2 1 0 0,-1-1 0 0,3 3 0 16,-6 0 0-16,3-2 0 0,-3-1 0 0,3-4 0 16,-3 4 0-16,3-5 0 0,0 1 0 0,3-1 0 31,0-3-126-31,0-2-21 0,0-2-4 0</inkml:trace>
  <inkml:trace contextRef="#ctx0" brushRef="#br0" timeOffset="1905.2309">8536 16677 1116 0,'-12'0'32'0,"12"0"6"0,-6 2-30 0,-3 9-8 0,0-3 0 0,0 0 0 0,0 2 8 0,0 1 0 0,-3 0 0 0,4 2 0 15,-1 0 27-15,-3 0 5 0,3 0 2 0,0 1 0 16,0 4 6-16,3-5 0 0,0 1 1 0,0-1 0 15,3 0-2-15,3 0-1 0,0-2 0 0,3 0 0 16,-3-1-14-16,6-2-2 0,0 3-1 16,0-9 0-16,3 4 3 0,0-4 1 15,0 1 0-15,0-6 0 0,3 1 3 0,2-4 1 16,-2 1 0-16,0-3 0 0,3-5-1 0,-3 0 0 0,3-1 0 0,-3 1 0 16,-3-5-1-16,0 2-1 0,-3 0 0 0,0 0 0 15,-3 3-2-15,0 0-1 0,-3-6 0 0,-6 8 0 16,3 1-6-16,0-1-1 0,-3 3 0 0,3 0 0 15,-6-2-16-15,3 10-8 0,3-5 0 0,-3 2 8 16,3-2-96-16,3 5-20 16,-6-3-4-16,0 0-536 0,6 3-108 0</inkml:trace>
  <inkml:trace contextRef="#ctx0" brushRef="#br0" timeOffset="2214.9807">8783 16248 1641 0,'0'0'36'0,"0"0"7"0,0 8 1 0,-3 3 4 0,0-1-39 0,0 1-9 15,3 2 0-15,-3 6 0 16,0-4 18-16,0 4 2 0,0-1 0 0,-3 1 0 0,6 2-3 0,-6 3 0 16,3 0 0-16,-3 0 0 0,0 2 7 0,3 0 2 15,0 6 0-15,0-5 0 0,0-1 12 0,3 1 2 16,-3-4 1-16,3-1 0 0,0 1-18 0,3-1-4 15,0-1-1-15,-3-3 0 0,3 1-10 0,0-1-8 0,0-2 9 0,3-3-9 16,0 1 8-16,0 1-8 0,-3-1 0 0,6-4 9 16,0 1-9-16,0-3 0 15,0 0 0-15,0-3 8 0,3 3-8 0,0-3 12 16,2-5-12-16,-2 0 12 0,3 0-24 0,0-5-4 0,-3-3 0 16,3 3-1-1,-3-3-116-15,0 0-23 0,3 0-5 0,-3-3-600 16</inkml:trace>
  <inkml:trace contextRef="#ctx0" brushRef="#br0" timeOffset="2396.9759">8545 16632 1911 0,'-6'-11'42'0,"6"11"9"0,0 0 1 0,0 0 2 0,0 0-43 0,0 0-11 0,0 0 0 0,0 0 0 16,12 0 34-16,3 0 5 0,0 0 1 0,2-5 0 0,1 2-8 0,3-2-2 15,3 5 0-15,-3-5 0 0,0-3-30 0,-1 5 0 16,4 0 0-16,-3-5-958 16</inkml:trace>
  <inkml:trace contextRef="#ctx0" brushRef="#br0" timeOffset="2845.1008">9724 16132 1720 0,'0'0'38'0,"0"0"8"0,2 10 2 16,-2 6 0-16,-2 0-39 0,2 5-9 0,-3 0 0 0,0 6 0 0,3-1 24 0,-3 3 2 15,-3 0 1-15,0-2 0 0,0 10-15 0,0-3-2 16,0-2-1-16,-3 5 0 16,0 3 32-16,3 0 7 0,-3-6 0 0,0 3 1 15,3-3-21-15,0-7-4 0,0 5 0 0,3-6-1 0,0-5-12 0,0-2-3 16,0 2 0-16,3-5 0 0,0 0-8 0,-3-6 0 16,3-2 0-16,0 5 8 15,3-5-76-15,-3-2-16 0,0-6-4 0,-6 5-495 16,3-5-99-16</inkml:trace>
  <inkml:trace contextRef="#ctx0" brushRef="#br0" timeOffset="3232.2667">9384 16661 1562 0,'0'0'34'0,"0"0"7"0,0 0 2 0,0 0 1 0,0 0-35 0,0 0-9 0,9 0 0 0,0 0 0 15,0 0 8-15,3 0 0 0,3 0 0 0,3-3 0 16,2-2 0-16,1 0-8 0,3 5 12 0,3 0-4 15,-3-6-8-15,0 4 8 0,2 2-8 16,-5-6 8-16,3 6-8 0,0-5 0 0,-6 2 0 0,2-2 8 16,-2 5-8-16,0 0 0 0,0 0 9 0,-6 5-9 15,0 1 8-15,0-4-8 0,-3 12 8 0,0-6-8 16,-3 2 16-16,0 3-2 0,2 6 0 0,-2-1 0 16,-3-2 6-16,0 3 2 15,0-1 0-15,0 3 0 0,0-2-2 0,3 0-1 0,0-4 0 16,0-1 0-16,0-4-10 0,3-2-1 0,0 3-8 0,0-9 12 15,0 4-2-15,0-6-1 0,3 0 0 0,3-6 0 0,-4-2 23 0,4 0 5 16,-3-7 1-16,0 1 0 16,-3-4 20-16,3-3 4 0,-3 0 1 0,-3-3 0 15,-3 5-4-15,-3-2-1 0,0 0 0 0,-3 2 0 0,-3 1-22 0,0 5-4 16,-3-1 0-16,0 6-1 0,0 0-19 16,-3 3-3-16,0 5-1 0,-3 0 0 15,1 5-97 1,-1 3-20-16,3 0-4 0,-3 3-943 0</inkml:trace>
  <inkml:trace contextRef="#ctx0" brushRef="#br0" timeOffset="4107.0495">10643 16113 1668 0,'0'0'47'0,"0"0"11"0,0 0-46 0,0 0-12 0,0 0 0 0,0 0 0 16,0 5 0-16,3 9-9 0,0-1 9 0,0 5-13 15,0 9 13-15,0-1-12 0,0 11 12 0,-3 3-12 16,0 0 12-16,0 2 0 0,0-5 0 0,-3 3 0 0,0-3 11 0,0 3 5 16,-3-1 0-16,0 1 1 0,0 0 28 0,0-3 6 15,0-3 1-15,0 0 0 0,1-4-8 16,2-4-2-16,-3-5 0 0,3-8 0 0,0 1-17 0,0-4-3 15,3-2-1-15,0-8 0 0,0 0-1 0,0 0 0 0,0 0 0 16,0-8 0-16,3-2 5 16,3-4 1-16,0-4 0 0,-1-3 0 0,4 0-26 0,0-3 0 15,3-3 0-15,0 9 0 0,0-3-10 16,0 2 10-16,3 3-13 0,0 3 5 16,-3 2-4-16,6-2-1 0,-4 8 0 0,4-3 0 0,-3 8-1 0,0 0 0 0,0 0 0 15,0 8 0-15,-3-3-9 0,0 8-1 16,-3-2-1-16,-1 2 0 0,-8 3 9 0,3 3 1 15,-3-1 1-15,0 1 0 0,-3 2 14 0,-2-3 12 16,-1 3-3-16,-3 1 0 0,0-4 10 0,-3 6 1 0,0-8 1 16,0 2 0-16,-3-4 16 0,3-1 3 0,-6 0 1 0,6 0 0 15,-2-2-1-15,2-3 0 0,-3-3 0 0,3-2 0 16,0 2 4-16,3-5 1 0,0 0 0 16,0 0 0-16,3 0-13 0,0 0-4 0,6 0 0 15,0 0 0-15,0 0-20 0,0 0-8 0,0 0 0 0,0 0 9 16,6-5-9-16,3 5-17 0,0-3 4 0,3-2 1 15,3 5-3-15,0 0 0 0,3-5 0 0,-1 5 0 16,1-3-10-16,3-2-3 16,-3-1 0-16,3 6 0 0,0-5-2 0,0 2-1 15,-4-2 0-15,1 0 0 0,3-3 12 0,-3 5 3 0,0-7 0 0,0 2 0 0,-1-3 8 16,-2-2 8-16,-3 0-12 0,3-6 12 16,0-2-11-16,-3 2 11 0,0-2-10 0,-3 3 10 15,0-3-13-15,0-1 3 0,-3-1 1 0,-3 7 0 0,0 0 9 0,-3 0 0 16,0 0 0-16,-6 5-8 15,3 1 8-15,-6 2 0 0,3 3 0 0,0-1 0 16,-3 4 0-16,-3 2 9 0,3 2-9 0,-3 4 0 0,3 7 9 0,0 0-9 16,0 6 0-16,0 2 9 0,3 8-9 0,0-3 0 15,1 3 0-15,2 1 8 0,0-1 5 0,3-3 1 16,0 1 0-16,6-4 0 0,-1-1 0 0,1-4 0 16,3 1 0-16,3-3 0 0,3-3-2 0,0-3 0 0,3-2 0 15,3 3 0-15,-3-9-12 0,5 4 8 0,1-6-8 16,3-6-691-16,3 4-141 0</inkml:trace>
  <inkml:trace contextRef="#ctx0" brushRef="#br0" timeOffset="4755.1285">12149 16574 1476 0,'0'0'32'0,"0"0"8"0,0 0 0 0,0 0 1 0,0 0-33 0,-3-3-8 16,-3 0 0-16,6 3 0 0,-3-5 80 0,-2 2 13 0,2-2 3 0,3 5 1 15,-6-5-26-15,3 2-6 0,0-2-1 0,-3-1 0 16,3 1-11-16,-3 3-2 0,3-4-1 0,-3 1 0 16,0 2-10-16,-3-2-3 0,3 2 0 0,0 1 0 15,0-1 3-15,0 3 1 0,0 0 0 0,-3 0 0 16,6 0-30-16,-6 3-11 0,3-1 0 0,0 1 9 15,1 5-9-15,-4-3 0 0,3 6 0 0,0-3 0 0,0 5 0 16,0 3-11-16,0 0 11 0,3 5-8 16,-3 3 8-16,3 0 0 0,0-1-9 0,3 4 9 15,3-1 0-15,0 1-9 0,3-1 9 0,3-2 0 16,0-3-10-16,0 0 10 0,3-5-8 0,-1 0 8 16,4-3-10-16,0-2 10 0,3-3-12 0,-3 0 12 15,3-3-34-15,3 0 0 16,-4-5 0-16,4-5 0 0,0 5-23 0,0-5-5 0,0-3-1 0,-3 3 0 15,3-6-30-15,-1-2-7 0,-2-6 0 0,3 3-461 16,0-5-92-16</inkml:trace>
  <inkml:trace contextRef="#ctx0" brushRef="#br0" timeOffset="5337.3011">12510 16560 1112 0,'0'0'24'0,"0"0"6"0,-6 3 1 0,0-3 0 0,0 5-31 0,-3 1 0 0,0-1 0 0,0 3 0 16,0 0 40-16,-3 0 1 0,3 2 1 0,-3 3 0 15,3 3-16-15,0 3-3 0,0-1-1 0,4 1 0 16,-4 2 1-16,0 3 0 0,3-3 0 0,0 3 0 16,3-3-4-16,0 0-1 0,6-2 0 0,0-6 0 15,0 5-2-15,3-10-1 0,-3 6 0 0,6-6 0 16,-3-3-3-16,-1 3-1 16,-5-8 0-16,9 2 0 0,0 1 20 0,0-3 4 0,-3-3 1 0,0-2 0 15,0 0 13-15,0 2 3 0,-3-7 1 0,-3 2 0 16,3-3-13-16,0-2-2 0,0 0-1 0,-3-1 0 15,0-4-21-15,0 2-4 0,0-3 0 0,0 4-1 16,0-1-11-16,0 0 12 0,0 0-12 0,3 3 12 16,-3 2-12-16,3 1 0 0,0-4 9 0,0 6-9 15,0-2 0-15,3 5 0 0,-3 2 0 0,-3 3 0 16,9-5-13-16,-3 5 2 0,3 5 1 0,0-2 0 0,-4 2 2 16,4 3 0-16,0 2 0 0,0 1 0 0,0 0 8 0,0 2 0 15,0 0 0-15,0 0-8 0,-3 0 8 0,3-2 0 16,0 2 0-16,-3 0 0 0,3 1 0 15,-3-1 0-15,-3 0 8 0,0 0-8 0,0 1 8 16,0-4-8-16,0-2 8 0,0 0-8 0,-3-3 19 16,0-5-1-16,0 8 0 0,0-8 0 0,0 0 14 0,0 0 2 15,0 0 1-15,0 0 0 16,0 0 4-16,0-8 1 0,2 0 0 0,4-2 0 16,-3-3-25-16,3-1-5 0,0-1-1 0,3-4 0 0,0 0-9 15,0 6 0-15,-3 0 0 0,0 0 0 0,6 0 0 0,-3 2-9 16,-3 3 9-16,0 3 0 0,0-3-12 0,0 8 4 0,-6 0 8 0,6 5-13 15,0 3 3-15,0 3 1 0,-3 2 0 16,2 0 0-16,-2 3 9 0,0 0-10 0,0 0 10 0,0 2-10 16,0-2 10-16,0 0-8 0,-3-3 8 0,3 0-8 15,3-5-12-15,0 6-1 0,0-6-1 16,0-3 0 0,3 0-130-16,0-2-27 0,3-3-5 0,-3-3-624 0</inkml:trace>
  <inkml:trace contextRef="#ctx0" brushRef="#br0" timeOffset="5653.4493">13391 16288 1638 0,'0'-19'36'0,"0"6"7"0,0 0 1 0,0 0 3 0,-3-3-38 0,3-3-9 16,-3 3 0-16,-3-5 0 0,3 8 21 0,-6-6 3 15,0 3 0-15,0 3 0 0,0-3 9 0,0 3 3 16,-3 0 0-16,0 5 0 0,3-5 8 15,-3 10 1-15,1-2 1 0,-1 0 0 16,-3 5-21-16,0 0-4 0,3 0-1 0,-3 5 0 0,3 3-20 0,-3 0 0 16,0 2 0-16,1 6 0 0,2 3-11 0,-3-1 11 15,3 9-13-15,0-1 5 0,0 9 8 0,0 2 0 16,3-3-9-16,0 3 9 0,3 3 0 0,-3 5 0 16,3-8 0-16,0 2 0 0,1-4 0 0,-1 4 0 0,3 6 0 15,0-5 0-15,0 5 0 0,0-5 0 0,0-1 0 0,3 1 0 16,0-8 0-16,0 0 0 0,3-6 0 15,0-5 0-15,0-2 0 0,3-6 0 0,-3 6 0 16,0-11 0-16,2 5 0 0,1-3-12 16,0-4 2-16,0-4-593 0,-6-2-118 15</inkml:trace>
  <inkml:trace contextRef="#ctx0" brushRef="#br0" timeOffset="6087.1064">12899 16775 1476 0,'0'0'32'0,"0"0"8"0,0 0 0 0,12 0 1 0,-3-3-33 0,3 0-8 0,3-2 0 0,-3 0 0 0,6 5 0 0,0-8 0 15,0 2 9-15,2 1-9 16,1-3 0-16,0 8 0 0,0-5 0 0,-3 2-12 0,0-2 12 0,0 5 0 16,-1 0 8-16,-2 0-8 0,0 5 10 0,-3 1-2 15,0 2-8-15,0-1 12 0,-3 7 4 0,-3 2 1 16,3-1 0-16,0 4 0 0,0 0 16 0,-4-4 3 15,1 4 1-15,0-1 0 0,0-2 3 0,0 0 1 16,-3-3 0-16,3 3 0 0,0-5-21 0,0 2-5 16,3-5-1-16,-3 5 0 0,3-5-14 15,0-3 8-15,0 3-8 0,-3-2 0 0,3-6 18 16,-3 0-2-16,6 0-1 0,-4-3 0 16,1-2 11-16,0-3 2 0,3-3 1 0,-3-2 0 0,0 0-13 15,3-6-2-15,-3 3-1 0,0-7 0 0,3-4-13 0,-3 6 0 16,0-3 0-16,0-2 0 0,0 5 0 0,-4 2 0 15,4 0 0-15,-6 6 0 0,3 0-8 0,-3 8 8 16,3-3 0-16,-6 8 0 0,0 0 0 0,9 5 0 16,-6 3 0-16,3-3 0 0,-3 9 0 0,0-7 0 0,3 7 12 0,-3 4-3 15,0 1 8-15,-3-1 2 0,3-2 0 0,-3-3 0 16,3 6-19-16,-3-6 0 0,3 0-8 0,3-2 8 16,0-3-163-1,0 0-26-15,0-8-6 0</inkml:trace>
  <inkml:trace contextRef="#ctx0" brushRef="#br0" timeOffset="6947.4426">13864 16669 1569 0,'0'0'34'0,"0"0"7"0,0 0 2 0,0 0 2 0,-3-8-36 0,3 8-9 15,0-5 0-15,-3-3 0 0,0 8 33 0,-3-6 5 16,0 4 1-16,3 2 0 15,-6 0 16-15,3 0 3 0,-3 5 1 0,0-2 0 16,0 2-22-16,0 3-4 0,1-3-1 0,-1 3 0 0,0 3-32 0,0-3 0 16,3 2 0-16,0 1 0 0,0-1 0 0,3 4 0 15,3-7 0-15,0 7 0 0,6-1-8 0,-3-2 8 16,6 2-13-16,-3 0 5 0,3-5 0 0,0 5 0 16,0 0 0-16,-1 1 0 0,1-9 8 0,0 8 0 15,0-2 0-15,0-3-8 0,-3 0 8 0,0 0 0 16,-3-3 0-16,0 3 0 0,-3-3 32 0,0-5 3 15,0 8 0-15,-3-3 0 0,0 1 27 16,0-1 6-16,-3-2 0 0,3 2 1 16,-3 0-20-16,6-5-4 0,-3 3-1 0,3-3 0 0,0 0-21 0,0 0-5 15,0 0-1-15,0 5 0 0,0-5-17 0,6 5 0 16,0 3 0-16,3-8 0 0,3 6 0 0,0-4 0 0,0-2 0 16,3-2-9-16,3 2 9 0,-1-6-13 0,1 4 5 15,0-4 8-15,3-4-10 0,0 2 10 0,0 3 0 16,-1-9-9-16,1 6 9 0,0-5-8 0,-3 0 8 0,0 0-8 15,-6-6-1-15,-3 6 0 0,0-6 0 0,-3 6 0 16,-6-3 9-16,0 0 0 0,-3 3 0 16,0 0 8-16,-3 0 0 0,-3 5 0 0,0-3 0 15,0 3 0-15,3 8-8 0,-3-2 12 0,0 2-4 0,0 2 0 16,0 4 3-16,0 1 1 0,0 4 0 0,0-3 0 16,3 11-12-16,-2-4 0 0,5 4 0 0,-3-1 0 0,3-2-10 15,3 0 10-15,0 0 0 0,3-3-9 16,0 1 9-16,3-4-12 0,-1-2 12 0,7 0-12 15,0-3-33-15,0 1-7 16,3-4-2-16,3-2 0 0,3-2-54 16,0 2-12-16,-1-6-1 0,1 1-1 0,3-3-2 15,-3 5 0-15,-3-2 0 0,3-3 0 0,-3-2 22 0,-4-4 4 16,4 1 1-16,-6 0 0 0,3 0 61 0,-3-6 12 0,0 6 2 16,-3 0 1-16,-3-1 53 0,0 1 10 0,0 0 2 0,-3 2 1 15,0 1 41-15,-3-1 8 0,-3-2 2 0,-3 8 0 0,3-3 14 0,-3 3 3 0,-3-3 1 0,3 8 0 16,-3 0-34-16,0 0-6 15,0 5-2-15,3 3 0 0,-3 2-48 0,0 4-11 16,3 1-1-16,0 4-1 0,0 0-11 0,3 2 0 0,0 5 0 16,0-2 0-16,3-3 0 0,3 0 0 0,0-2 0 15,0-1 0-15,3-2 0 0,3-5 0 0,0 2 0 0,3 0 0 16,0-7 0-16,0 1-11 16,3-7 11-16,-3 0-12 0,3 0 12 0,-1-5-12 15,-2-3 12-15,0 0-12 0,-3-5 46 0,3-3 9 16,-3 0 1-16,0-5 1 0,-3-3 59 0,0-7 12 0,-3 2 3 0,-3-9 0 15,0 7-27-15,-3-9-6 0,-6 6-1 0,0-3 0 16,-3 2-42-16,0 3-9 0,-3 1-2 0,0-1 0 16,4-2-22-16,-1 7-10 15,3-5 8-15,-3 6-8 0,3-1 0 0,3 4-16 0,0 1 3 0,0 1 0 32,3 3-172-32,0-1-35 0,3 6-6 0</inkml:trace>
  <inkml:trace contextRef="#ctx0" brushRef="#br0" timeOffset="7722.7192">15290 16701 1177 0,'0'0'25'0,"-3"10"6"0,0-2 1 0,0 11 2 0,3-1-34 0,-3 3 0 16,3-2 0-16,0 2 0 0,3 3 18 0,0-3-3 15,0-3-1-15,3-2 0 0,0-2 31 0,3-4 7 0,2-2 0 0,1 3 1 16,-3-3 15 0,6-6 4-16,3 1 0 0,0-6 0 0,3 1-12 0,-3-4-1 15,-1 4-1-15,1-9 0 0,0 3-17 0,-3-2-3 16,3-6-1-16,-3-3 0 0,0-2-9 0,0 2-3 15,-4-2 0-15,1-3 0 0,-3 6-13 0,0 2-4 16,-3 0 0-16,3 3 0 0,-3 5-8 16,-3 0 0-16,3 3 0 0,0 0 0 0,-6 5-13 0,6 2-2 15,3 1 0-15,-3 10 0 0,0-2-4 0,-3 2-1 16,3 3 0-16,0 0 0 0,0-1-1 0,0 7-1 16,-1-4 0-16,1-5 0 0,0 6 12 0,3-6 10 0,-3 0-13 0,3-2 5 15,0 0 8-15,0-6 0 0,-3 3 0 16,3-3 0-16,-9-5 0 0,0 0 12 0,6 0-2 0,0 0-1 15,0-3 43-15,-3-2 9 0,3-3 2 16,-3-2 0-16,0 2-16 0,0-6-3 16,-3-4-1-16,0 5 0 0,0-6-11 0,-3 6-3 0,3 0 0 15,-3-1 0-15,0 7-13 0,0-1-2 0,3-3-1 0,0 6 0 16,0 5-13-16,0 0 0 0,0 0 0 0,0 0 0 31,0 0-115-31,3-3-19 0,3-2-4 0,0-1-818 0</inkml:trace>
  <inkml:trace contextRef="#ctx0" brushRef="#br0" timeOffset="7884.3949">16049 16759 1735 0,'0'0'38'0,"0"10"8"0,0 4 2 0,-3 4 0 0,3-2-38 0,0 2-10 15,-3 1 0-15,3-3 0 0,0 0 30 0,0 0 4 0,0-3 1 0,0-3 0 16,0-2-17-16,3 0-3 0,0 0-1 0,3-2 0 15,-6-6-14-15,6 0-13 0,0 0 2 0,2-3-549 16,1-8-111-16</inkml:trace>
  <inkml:trace contextRef="#ctx0" brushRef="#br0" timeOffset="8105.2707">16281 16137 1854 0,'0'0'40'0,"0"0"9"0,0 0 2 0,0 0 1 0,0 0-41 0,0 0-11 0,0 0 0 0,3 8 0 16,3 5 26-16,0 3 3 0,0 5 1 0,-3 6 0 16,-3 4-2-16,3 4 0 0,0-1 0 0,-3 3 0 15,0-2-17-15,-3 2-11 0,0-3 12 0,3 3-12 16,-3-3 0-16,-3 6 0 0,0-3 0 0,0-2 0 16,3-4 0-16,-3 4-14 0,0-6 1 0,0-8 0 15,0 5-39-15,3-7-7 0,0 0-1 16,-3-6-785-16</inkml:trace>
  <inkml:trace contextRef="#ctx0" brushRef="#br0" timeOffset="8567.8185">16159 16629 1422 0,'0'0'40'0,"0"0"9"0,6 3-39 0,3-1-10 16,3-2 0-16,-3 6 0 0,2-4 11 0,4 4 0 0,-3-6 0 0,3 5 0 16,-3-2 9-1,0-3 3-15,3 0 0 0,0-3 0 0,0-2 12 0,-1-1 2 16,4-2 1-16,0-5 0 0,-3 0 11 0,0-6 3 15,3 4 0-15,0-4 0 0,3 0-29 0,-7-7-6 16,4 5-1-16,-3-6 0 0,0-2-8 0,-6 3-8 16,0 2 9-16,-3 0-9 15,3 3 17-15,-3 3-2 0,-3-1-1 0,-3 3 0 0,3 0 6 16,0 3 0-16,0 5 1 0,-3 3 0 0,0 5-11 0,0 0-2 16,0 0-8-16,3 5 12 0,-3 3 0 15,3 8 0-15,0 0 0 0,-3 10 0 0,0 1-3 0,-3 4-1 0,3 1 0 0,0 0 0 16,0 0-8-16,0-3 0 0,-3 5 0 15,0-2 0-15,-3 5 0 0,3-3 0 0,0 1 0 0,3-1 0 16,-6-5 12-16,6 3-4 0,-3 0 0 16,3-11 0-16,-6 3 17 0,6-8 3 15,0-1 1-15,0-7 0 0,0 0-4 0,0-8-1 0,0 0 0 16,0 0 0-16,0 0 4 0,0 0 1 0,3-5 0 0,3-3 0 16,0-5-9-16,0 2-1 0,0-5-1 0,0 3 0 15,3 3-18-15,-4-1 0 0,4 0 0 0,-6 6 0 16,3-3-10-16,0 8 1 0,6 0 0 15,-3 6 0-15,0 1 0 0,3 4 0 0,-3 2 0 0,0 3 0 16,3-3 9-16,0 6-13 0,0-1 5 0,-1 1 8 0,4-3 0 16,0-3 0-16,-12 6 0 0,6-6 0 15,6 0 0-15,-6-2 0 0,-3-3-9 0,-3-1 9 16,-3-7-132-16,0 0-24 0,6 0-4 16</inkml:trace>
  <inkml:trace contextRef="#ctx0" brushRef="#br0" timeOffset="8709.9532">16052 16182 2638 0,'0'0'58'0,"0"0"12"0,-3 8 2 0,0 0 3 0,0 2-60 0,-3-2-15 0,3 6 0 0,0-1-1170 31</inkml:trace>
  <inkml:trace contextRef="#ctx0" brushRef="#br0" timeOffset="9430.2691">17995 16616 1364 0,'0'0'30'16,"0"0"6"-16,0 0 2 0,0 0 0 0,0 0-30 0,0 0-8 0,0 0 0 0,0 0 0 15,0-8 76-15,-6 5 15 0,3 1 2 0,-3-1 1 16,1-2-18-16,-4 5-3 0,3-3-1 0,0 0 0 15,-3 3-33-15,0 3-7 0,3-3-2 0,-3 3 0 16,-3 2-5-16,3 3-1 0,-3-3 0 0,6 8 0 0,-3 1-15 16,0 4-9-16,0 3 10 0,6 1-10 0,3 1 0 0,0 4 0 15,-2-1 0 1,4 1 0-16,4-1 0 0,3-2-10 0,0-6 10 0,0-2-8 16,3 3 8-16,0-6 0 0,3-5-9 0,0 0 9 15,3-3 0-15,0-5 0 0,-1 0 0 0,1 0 0 0,0-8 0 16,0 0 18-16,-3-5-2 0,3-3 0 0,-3-5 18 0,-3 3 3 15,-1-4 1-15,-2-1 0 16,-3-4-5-16,0 1-1 0,-6-1 0 0,0 6 0 16,-3-3-16-16,-3 3-4 0,0 3-1 0,0-1 0 15,0 3-99-15,1 3-19 0,-1 0-4 0,0 0-881 16</inkml:trace>
  <inkml:trace contextRef="#ctx0" brushRef="#br0" timeOffset="9730.4181">18248 16497 1425 0,'-6'10'31'0,"6"-2"6"0,0 0 2 0,3 5 2 0,0 6-33 0,0-3-8 0,3 5 0 0,-3 0 0 16,0 0 27-16,3 6 3 0,0-3 1 0,0-3 0 16,3 3 12-16,0-3 2 0,0 0 1 0,0-3 0 15,3-4 14-15,-3-1 2 0,0 0 1 0,3-2 0 0,-4-3 9 0,4-3 1 16,-3-2 1-16,-3-3 0 0,3 0-8 0,0-6-2 15,0-2 0-15,-3 3 0 0,0-3-24 0,3-5-6 16,-3 0-1-16,0-1 0 0,3 1-9 0,-3-5-1 16,0 4-1-16,0-1 0 15,0-4-2-15,-1 1-1 0,-2 2 0 0,3 0 0 16,0 0-11-16,-3 0-8 0,0 0 9 0,-3 3-9 16,3 2 0-16,-3 1 0 0,0-1 0 0,0 3 0 15,3 3-86-15,0 0-20 0,-3 5-4 0,0-8-626 16,0 8-124-16</inkml:trace>
  <inkml:trace contextRef="#ctx0" brushRef="#br0" timeOffset="10113.1316">18600 16544 1250 0,'0'0'35'0,"9"6"9"0,-1-1-36 0,1 3-8 0,3-3 0 0,0 1 0 16,0 1 32-16,0-1 5 0,3 2 1 0,0-3 0 15,-3 0 42-15,3-2 9 0,-1 2 2 0,1-2 0 16,-3-3-12-16,0 0-3 0,0 0 0 0,0-3 0 16,-3-2-12-16,3 2-2 0,-3-7-1 0,-3 4 0 15,3-2-30-15,-3 1-7 16,0-4 0-16,-3-2-1 0,-1 5-8 0,-2 0-2 0,-2-3 0 0,-1-2 0 16,-3 8-5-16,0-3-8 0,0 0 11 0,-3 3-11 15,0-3 0-15,0 5 0 0,-3 3 0 0,3 3 0 16,-3-1-11-16,0 4-9 0,3 1-1 0,-3 7-1 15,3-1 8-15,1 5 2 0,2 1 0 0,0 2 0 16,0 3 12-16,0-3-9 0,6 6 9 0,0 2-8 16,0-3 8-16,3 1 0 0,3-4 0 0,3 1 0 0,0-3 0 15,2-2 9-15,1-1-9 0,3-4 0 0,0-6 13 0,3 5-4 16,0-8-1-16,0 3 0 0,0-5-8 0,2-3 0 16,1-6 0-16,0 1 8 15,-3-8-29-15,3 2-7 16,-3-5 0-16,-1-2-1 0,-5-1-161 15,3-2-32-15,-3-3-6 0,-3 3-2 0</inkml:trace>
  <inkml:trace contextRef="#ctx0" brushRef="#br0" timeOffset="10361.9515">19109 16558 932 0,'0'0'20'0,"0"0"5"0,3 5 1 0,0 3 0 0,0 0-26 0,0 0 0 0,-3 5 0 0,2 0 0 16,4 0 84-16,-3 3 11 0,0 0 2 0,0 3 1 16,0-3-21-16,0 5-4 15,3-3-1-15,-3 1 0 0,6-6-20 0,-3 6-4 0,0-4 0 0,3-1-1 16,-3-4-7-16,-3-2-2 15,3 3 0-15,-3-3 0 0,3-3 22 0,-6-5 5 0,0 0 1 0,0 0 0 16,0 0 22-16,0 0 4 0,0-11 0 0,0 3 1 16,3-5-21-16,-3 0-4 0,3-6 0 0,-3 1-1 15,3-1-35-15,3-2-6 0,0 0-2 0,0 3 0 16,3-4 1-16,-3 4 0 0,2-1 0 0,1 6 0 16,0 0-4-16,0 0-1 0,-3 5 0 0,3 0 0 15,0 3-20-15,-3-1 0 0,3 1 0 0,0 5 0 16,0 0-24-16,-3 0-4 0,3 0 0 0,3 5-816 15,-4 1-163-15</inkml:trace>
  <inkml:trace contextRef="#ctx0" brushRef="#br0" timeOffset="11046.9462">19752 16716 1263 0,'3'22'28'0,"-1"-15"5"0,-2 12 2 0,3 0 1 0,0-1-36 0,0-2 0 0,0 8 0 0,0-8 0 15,-3-1 29-15,3-1-1 0,-3-4 0 0,3 1 0 16,-3-6 44-16,0-5 9 0,0 0 2 0,0 0 0 16,0 0 41-16,0 0 9 0,0 0 2 0,-3-5 0 0,0-3-45 15,0-3-9-15,0-2-1 0,-3 0-1 0,3-6-30 16,1 1-5-16,-1-3-2 0,0 0 0 16,0-3-22-16,3 5-5 0,0-5-1 0,3 1 0 0,-3 4-14 15,3 1 0-15,0 2 0 0,-1-3 0 16,4 6 0-16,0 5 0 0,0-3 0 0,0 3 0 15,3 1-10-15,0 1 10 0,-3 1-8 0,3 2 8 16,0-2-20-16,3 0 0 0,-3 5 1 0,3 0 0 16,-3-3-40-16,3 0-8 0,-1 3-1 0,1 0-1 15,0 0-21-15,0 0-4 0,0 0-1 0,0 3 0 16,0-3-29-16,-6 3-5 0,3-3-2 0,3 0 0 16,3 5 20-16,-6-2 4 0,-1-1 1 0,-2 1 0 0,3 2 70 15,0 1 15-15,-3-1 2 0,0-3 1 0,0 9 40 0,0-3 8 16,0 0 2-16,-3 2 0 0,3 1 54 0,0 0 11 15,-3 2 3-15,0 3 0 0,0 0-16 0,3 0-2 0,-3 2-1 0,-3-5 0 16,3 6-38-16,0-1-8 0,-3-4-2 0,0-1 0 16,3 0-20-16,-3-5-4 0,0 0-1 0,0-8 0 31,0 0-92-31,0 0-18 0,3-8-4 0</inkml:trace>
  <inkml:trace contextRef="#ctx0" brushRef="#br0" timeOffset="11156.7671">20225 16253 2052 0,'0'0'45'0,"0"0"10"0,0 0 1 0,0 3 1 0,-3 8-45 0,0-3-12 16,3-1 0-16,-3 4-910 15</inkml:trace>
  <inkml:trace contextRef="#ctx0" brushRef="#br0" timeOffset="11678.4999">20505 16613 1800 0,'-6'-8'40'0,"6"8"8"0,6-10 1 0,-3 7 1 0,-3-8-40 0,3 6-10 0,0-3 0 0,-3 0 0 16,0-2 28-16,-3 4 4 16,0-2 1-16,-6 3 0 0,-3-3 39 0,0 8 8 0,0-5 2 0,0 2 0 31,3 3-101-31,0 3-20 0,-3 2-4 0,3 1-1 0,0 1 44 0,0 1 0 0,4 6 8 0,-4 2 0 15,6 5-8-15,0 0-10 0,3 5 10 0,3 3-13 16,-3 1 13-16,6-1-9 0,3-3 9 16,2 1-8-16,1-1 8 0,0-5-13 0,6-2 5 15,0-6 8-15,3 0-8 0,0-5 8 0,-4-3 0 16,1-5 0-16,0 0 0 0,0-2 0 0,-3-9 0 16,-3-2 0-16,3-6 28 0,-6-2 9 0,3-11 3 0,-6 6 0 15,2-8 11-15,-2-3 2 0,-3 5 1 0,3-3 0 0,-6 1 6 16,-3 2 2-16,0-5 0 0,-6 3 0 15,1-3-18-15,-4 2-3 0,0-2-1 0,0 3 0 16,0 2-32-16,0 6-8 0,0-1 0 0,3 9 0 16,0-3 0-16,3 7 0 0,0 1 0 0,0 5 0 15,6 0-66-15,0 8-15 0,0 0-3 0,0 0-671 16,0 0-133-16</inkml:trace>
  <inkml:trace contextRef="#ctx0" brushRef="#br0" timeOffset="12648.3206">21011 16547 1972 0,'0'0'44'0,"0"0"8"0,0 0 3 0,0 0 0 0,0 0-44 0,0 0-11 0,0 0 0 0,0-5 0 16,-3-1 40-16,0 1 5 0,-3-3 2 0,0 8 0 15,-3-8 2-15,0 3 1 0,0 5 0 0,-3-3 0 16,0 1-9-16,0 4-1 0,3 1-1 0,-3 5 0 15,1-3-16-15,-1 8-3 0,3 1-1 0,3 7 0 16,-3-3-19-16,3 6 0 0,3 3 0 0,-3 2 0 0,6 0 0 16,0 3 0-16,0-3 0 0,6-3-9 15,0 1 9-15,3-4-8 0,0-1 8 0,3-9-8 16,2 0 8-16,1-2-10 0,0-3 10 0,0-3-10 16,3-5 10-16,-3 0-8 0,0-5 8 0,0-3-8 15,0-6 8-15,-1-4 12 16,-2-9-2-16,0-4-1 0,0-4 3 0,-3-2 0 0,3-5 0 15,-3 0 0-15,-3 2 3 0,0 3 1 0,-3-5 0 0,-3-3 0 16,0 0 4-16,-3-3 0 0,0 3 1 0,3 5 0 0,-3 3-3 0,0 3-1 16,-3 2 0-16,3 11 0 15,0-3-9-15,0 8-8 0,0 3 9 0,3 2-9 0,0 3 13 16,0 8-3-16,0 0-1 0,0 0 0 0,0 0-9 0,0 8-11 16,0 3 3-16,0 2 0 0,0 3-4 15,0 5-1-15,0 3 0 0,0 3 0 16,3 4 0-16,0 4 0 0,-3-4 0 0,3 4 0 0,3-3 13 15,0-1 0-15,-3-4 0 0,3 5-9 0,3-6 9 16,0 0 0-16,0 1 0 0,2 2 0 0,1-3 0 0,3 1 0 16,-3-6 0-16,6 0-8 0,-3-2 8 0,6-1 0 0,-3-4 0 0,2-1 0 15,4-5 0-15,-3-3 0 0,0 3 0 16,0-5 0-16,-3-6 14 0,-4 0-2 0,4-7 0 0,-3 2 0 16,0-5-2-16,0-6-1 0,-3 1 0 15,-3-4 0-15,0 1 1 0,-3-3 0 0,-3 3 0 16,0 0 0-16,-6-3-2 0,0 6 0 0,-3-1 0 15,0-2 0-15,0 8 13 0,-3 0 3 0,0-1 0 0,0 6 0 16,0 3-33-16,0 0-7 0,9 5 0 0,-6 0-1 16,0 5 17-16,-3 3-8 0,3 3 8 0,-3 4 0 15,4 1-10-15,2 6 10 0,-3-1-8 16,3 5 8-16,3 1-8 0,0 2 8 0,3 0-8 0,0-5 8 16,0 2-16-16,5-5 1 0,-2-8 1 0,3 6 0 15,0-8-98 1,3-3-20-16,3-6-4 0,-3-2-1 15,6-2 17-15,-3-4 4 0,3 1 1 0,-1-3 0 0,-2 0-16 16,0-3-3-16,0 4-1 0,-3-4 0 0,3 0 83 0,-3 1 16 16,-3-3 3-16,3-1 1 0,-3 6 71 0,-3-2 14 0,-1 5 3 0,1-3 1 15,0 5 13-15,-6 3 2 0,0 0 1 0,0 0 0 0,0 0-16 16,6 8-3-16,3 0-1 0,-3 5 0 0,0 6-3 0,0-1-1 16,-3 1 0-16,3 2 0 0,-3 0-23 0,0 3-5 15,0-6-1-15,0-2 0 0,0 5-4 16,-3-5-2-16,3-3 0 0,0-5 0 0,-3 3 37 15,0-8 7-15,0-3 2 0,0 0 0 0,0 0-6 0,0 0-1 0,0 0 0 16,0 0 0-16,3 0-5 0,0-14-2 0,3 1 0 16,3-5 0-16,0 2-33 0,0-8-13 0,2 3 11 15,1-3-11-15,3 3 8 0,-3-3-8 16,3 3 0-16,-3 0 0 0,0 2 0 0,0 6 0 16,-3 2 0-16,0 3-10 0,3 0 10 0,-4 3-12 0,1 5 12 0,0 0-12 15,3 5 12-15,0 3 0 0,-3 3-9 16,3 5 9-16,-3 0-12 0,0 0 1 0,0 10 1 15,0 0 0-15,0-2 10 0,0 3 0 0,-1-1 0 16,1 1 0-16,-3-4-13 0,3-1-1 0,-6-1 0 0,6-3-1170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8:07:13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5336 11531 1828 0,'0'0'40'0,"0"0"9"0,0 0 2 0,0 0 0 0,0 0-41 0,0 0-10 0,-6 7 0 0,3-1 0 0,-3-4 56 0,3 4 8 15,-3-1 3-15,3 3 0 0,-3-3-11 0,3 3-1 16,-3 0-1-16,0 3 0 0,0-1-18 0,1 1-3 16,-4 2-1-16,3 3 0 0,-3 0-5 0,-3 5-2 15,0 3 0-15,0 5 0 0,-3 0-6 0,-3 5-2 16,0 1 0-16,-2-1 0 0,-1 1-5 0,6-9-2 16,-3 3 0-16,3 0 0 0,-3 0-10 0,-3 3 10 0,7-3-10 15,-4-2 10-15,0-1-10 0,6-2 10 16,-3 0-10-16,6-6 10 0,0-4-10 0,0 1-9 0,3-4 9 0,3-3-13 31,0 0-184-31,3 0-37 0,0-8-7 0</inkml:trace>
  <inkml:trace contextRef="#ctx0" brushRef="#br0" timeOffset="529.1889">4571 12824 1695 0,'-12'-5'37'0,"6"2"8"0,3-2 2 0,-3 2 1 0,0-2-39 0,0 3-9 0,0-1 0 0,-3 0 0 15,4 1 72-15,-4-1 12 0,3 3 2 0,0-3 1 16,-3 3-37-16,3 0-7 0,0 0-2 0,-3 3 0 16,0 0-13-16,3 2-4 0,0 0 0 0,3 3 0 15,-3 3-12-15,3-1-2 0,0 6-1 0,0-3 0 16,3 3-9-16,3 3 0 15,0-3-12-15,3 2 12 0,0 3-10 0,0-2 10 16,3 2 0-16,0-2-9 0,0-1 9 0,0 1 0 16,3-4 8-16,-3 1-8 0,5-5 10 0,1 0-2 0,0-1-8 0,-3-5 12 15,6 1-1-15,-3-4-1 0,0-4 0 0,0-1 0 16,-3-2 8-16,2-3 2 0,-5 0 0 0,3-3 0 16,-6-2 0-16,0 2 0 0,-3-2 0 0,0 0 0 15,-3 0-2-15,-3 2 0 0,0-2 0 0,-3 2 0 16,0 1-9-16,0-1-1 0,-3 3-8 0,0-2 12 15,4 2-12-15,-4 2-16 0,0-1 3 0,3 1 1 16,0 1-104-16,0 0-20 0,3-1-4 16,3 1-518-16,-3 0-104 0</inkml:trace>
  <inkml:trace contextRef="#ctx0" brushRef="#br0" timeOffset="733.0479">4818 12758 1328 0,'0'0'29'0,"0"8"7"0,0 3 0 0,3 2 1 0,0 3-29 0,0 2-8 0,-3 4 0 0,3-4 0 16,0 3 81-16,0 3 15 15,3-3 4-15,-3 6 0 0,-3 2-16 0,3 3-2 16,3-1-1-16,-3 1 0 0,3 0-36 0,-3 0-7 16,3-1-2-16,-3-2 0 0,6 0-20 0,-3-2-4 15,0-6 0-15,2 3-1 0,-2-6-3 0,0 1-8 0,0-6 12 0,0 0-4 16,0 1-23-16,-3-6-5 0,3 0 0 0,-3-3-612 15,-3-5-121-15</inkml:trace>
  <inkml:trace contextRef="#ctx0" brushRef="#br0" timeOffset="1303.1334">4806 12869 1681 0,'-9'-10'36'0,"6"4"8"0,0 4 2 0,3 2 2 0,0 0-38 0,0 0-10 15,0 0 0-15,0 0 0 0,0 0 31 0,0 0 4 16,0 0 1-16,9 0 0 16,0 0-9-16,3 2-2 0,0 1 0 0,3 0 0 15,3-1 8-15,0 4 2 0,-1-1 0 0,1 0 0 16,-3 1-12-16,3-1-3 0,0 0 0 0,0 0 0 0,-3 3-20 0,0-2 9 16,-4 2-9-16,4-3 0 0,-6 3 13 0,-3-3-4 15,0 3-1-15,-3 0 0 0,0 0 7 0,-6 0 1 16,3 2 0-16,-6 1 0 15,0-3 13-15,0 5 3 0,-3-2 1 0,0-1 0 0,-5 1-4 16,5-3-1-16,-3 2 0 0,3-2 0 0,3 0-4 0,0 0-2 16,0 0 0-16,3-2 0 0,0 1-22 15,3-1 9-15,0 2-9 0,3-3 0 0,3 3 0 16,0-3 0-16,0 1 0 0,3-1 0 0,6-3 0 0,0 1 0 0,-1 0 0 16,4-1 0-16,3-4 0 0,0-1 0 15,-3 0 8-15,3-2-8 0,-4-3 9 0,1 0-1 16,0 0-8-16,0-5 12 0,0 0-4 0,-3 0-8 0,-3-3 11 15,3 0-11-15,-4-3 12 0,-2 4-4 16,0-1 0-16,-6 0-8 0,3 3 12 0,-3-1-4 16,-3 1 0-16,0 0-8 0,-3 2 11 0,-3 1-11 0,3-1 10 0,-6 3-10 15,0 3 0-15,1 0 0 0,2-3 0 0,-3 5 0 16,0 3 0-16,3 0 0 0,-3 3 0 16,3 2-10-16,0 0 0 0,0 3 0 0,0 0 0 0,3 3 0 15,3-1 2-15,-3 3 0 0,3 1 0 0,3 2 0 16,0-1 8-16,0 1 0 0,3 0-9 0,-3 3 9 15,3-3 0-15,0 2 0 0,3-5 0 16,-3 1 0-16,3-4-15 0,0-2 5 0,3 0 1 0,-1-3 0 16,1-5-44-1,0 0-9-15,3-5-2 0,0 0 0 0,-3-3-116 16,3 0-24-16,-3-5-5 0,0-1-336 0,0-1-67 0</inkml:trace>
  <inkml:trace contextRef="#ctx0" brushRef="#br0" timeOffset="1655.7125">5458 12891 1411 0,'0'0'31'0,"0"0"6"0,0 0 2 15,0 0 1-15,0 0-32 0,0 0-8 0,0 0 0 0,0 0 0 16,0 0 52-16,3 5 8 0,-3 3 3 0,3 0 0 16,0 0 1-16,0 2 0 0,0 1 0 0,3-1 0 0,-3 1-8 0,0 2-2 15,0 0 0-15,0 1 0 0,0-1-12 0,0-3-2 16,0 4-1-16,0-4 0 0,0-2-4 0,3 0-1 16,-3-3 0-16,-3-5 0 0,3 8 3 0,-3-8 1 15,0 0 0-15,0 0 0 0,0 0 6 0,0 0 0 0,3-8 1 0,0 0 0 16,3-2-12-16,-6-3-2 0,3-1-1 0,-3 1 0 15,2 0-20-15,4 0-10 0,-3 0 10 0,3-1-10 16,-3 4 0-16,3-4 8 0,0 4-8 0,0-1 0 16,0 3 0-16,3 3 0 0,-3 0 0 15,3 0 0-15,-3 2 0 0,3 0-8 16,-3 1 8-16,0 4-10 0,3 1 10 0,-3 5 0 0,0-3-9 16,0 3 9-16,-1 0-13 0,1 3 1 15,-3-1 1-15,3 1 0 0,-3-1 11 0,0 4 0 16,0-1 0-16,0 3-8 0,0 0 8 0,-3-1 0 0,0-1 0 0,3 1 0 15,-3 1 0-15,3-2 0 0,-3-4 0 0,0 1 0 16,3-1-12-16,0-2 0 0,-3-8 0 0,0 0 0 16,0 0-93-1,0 0-19-15,0 0-4 0,0 0-575 0,3-8-114 0</inkml:trace>
  <inkml:trace contextRef="#ctx0" brushRef="#br0" timeOffset="1854.9424">5738 12666 1918 0,'0'0'42'0,"0"0"9"0,0 0 1 0,0 0 3 0,0 0-44 0,0 0-11 15,0 0 0-15,0 0 0 0,0 0 52 0,0 0 8 0,0 0 1 0,0 0 1 16,3 8-34-16,0-3-6 0,-3-5-2 0,0 0 0 16,0 0-20-16,6 5 0 0,-6-5-10 0,3 5-643 31,-3-5-129-31</inkml:trace>
  <inkml:trace contextRef="#ctx0" brushRef="#br0" timeOffset="2193.1444">5869 13015 1052 0,'0'0'29'0,"6"8"8"0,-3-3-29 0,0 0-8 0,-3-5 0 0,0 0 0 15,0 8 140-15,0-8 26 0,0 0 6 0,0 0 0 16,0 0-22-16,0 0-5 0,0 0-1 0,0 0 0 0,0 0-52 0,0 0-12 16,0 0-1-16,0 0-1 0,0-8-42 0,0 0-9 15,0 3-2-15,3-5 0 0,3-1-11 0,-3 3-2 16,3-3-1-16,-3 1 0 0,0-1-11 0,0 3 0 16,3-2 9-16,-4 2-9 15,4 0 0-15,-3 0 0 0,3 3 0 0,0-1 0 16,-3 1 0-16,3 0 0 0,3 5-9 0,-9 0 9 15,0 0-8-15,6 0 8 0,3 2-10 0,-3 4 10 16,0-1-9-16,3 0 9 0,-3 3-8 0,-3 0 8 0,6 3 0 16,-6-3-8-16,3 2 8 0,-3 1 0 0,3-1 0 0,-3 4 0 15,3-4 0-15,-3 1 0 0,2-1 0 0,-2-2 0 16,3 3 0-16,-3-3-8 16,3-3-31-16,0 0-5 0,0-2-2 0,-6-3-672 15,6 0-134-15</inkml:trace>
  <inkml:trace contextRef="#ctx0" brushRef="#br0" timeOffset="2626.6894">6256 12904 1422 0,'0'0'40'0,"0"0"9"0,0 0-39 0,0 0-10 0,0 0 0 0,0 0 0 16,-6-3 151-16,0 3 28 0,6 0 5 0,-3-3 2 15,-3 1-82-15,6 2-17 0,-6 0-3 0,0 0-1 16,6 0-43-16,-6 5-8 0,0 0-1 0,0 1-1 16,3 2-30-16,3 0 0 0,-3-1 0 0,0 4 0 15,3 0 0-15,0 2-8 0,0-3 8 0,0 4 0 16,0-1-9-16,3-2 9 0,0-4 0 0,0 1-9 16,3-2 9-16,-3 2 0 0,3-3 0 0,-6-5 0 0,6 3-16 15,-6-3 1-15,6 0 1 0,3 0 0 0,-3-3 4 16,0-2 1-16,-3-1 0 0,3 1 0 0,-3 0 0 15,3-1 0-15,-3 1 0 0,-3 5 0 0,3-5-2 16,-3 5 0-16,0 0 0 0,0 0 0 0,9 3-3 0,-3-1-1 16,-1 6 0-16,1 3 0 15,-3-1-9 1,3 6-3-16,-3 0 0 0,3 3 0 0,-3 2 14 0,0 0 2 0,-3 0 1 16,0 0 0-16,3 3 10 0,0-3 11 0,-3 3-3 0,0 0 0 15,-3 0 21-15,-3-3 4 0,0 0 1 0,0 0 0 0,0 0 3 16,0 0 1-16,-2-2 0 0,-1 2 0 0,0-2-15 0,0-3-3 0,-3-1-1 15,3-1 0 1,-3-4-121-16,-3-2-24 0,0 0-5 0</inkml:trace>
  <inkml:trace contextRef="#ctx0" brushRef="#br0" timeOffset="3088.9094">5342 13518 1861 0,'0'0'40'0,"3"-6"9"0,0 1 2 0,-3 5 2 0,3-5-42 16,-3 5-11-16,0 0 0 0,0 0 0 15,0 0 53-15,0 0 9 0,0 0 2 0,0 8 0 0,-3 0-8 0,0 2-2 16,-3 6 0-16,0 3 0 0,-3 2-26 0,0 3-6 16,0 2-1-16,3 6 0 0,0-1-12 0,0 1-9 15,0-3 12-15,3 3-12 0,1 0 12 0,-1 0-12 0,3 7 12 16,0 4-12-16,3 4 20 0,2 1-4 0,1 2 0 15,3-8 0-15,3-2 4 0,0-3 0 16,6-5 0-16,0-3 0 0,3-2 3 16,0-1 1-16,5 0 0 0,1-2 0 0,3-3-10 15,-3-2-2-15,-1-1 0 0,1-2 0 0,0-2 0 0,-3-4-1 0,-3-2 0 16,0 0 0-16,-7 0-11 0,1-3 12 0,-3-2-12 0,-3 2 12 16,0-2-12-16,-9-3 10 15,0 0-10-15,0 0-805 16,0 0-167-16</inkml:trace>
  <inkml:trace contextRef="#ctx0" brushRef="#br0" timeOffset="4425.4244">16165 10231 2185 0,'0'0'48'0,"0"0"9"0,0 0 3 0,6-5 2 0,3 3-50 0,0-9-12 0,3-2 0 0,5-6 0 15,7-2 39-15,0-11 5 0,9-2 0 0,2-8 1 16,7-1 11-16,3 1 3 0,2 0 0 0,4-3 0 16,-6-6-12-16,2-4-3 0,7-3 0 0,-1-3 0 15,7 2-16-15,-6 7-3 0,-1 4-1 0,-2 0 0 16,-7 3-11-16,-11 14-2 0,-3-4-1 0,3 3 0 15,-7 1-10-15,4 4 8 0,-3 3-8 16,-3 1 8-16,-6 1 12 0,-1-1 3 0,4 7 0 0,-3 5 0 16,-6 1-42-16,-6 2-8 15,-3 2-1-15,-3 6-1 0,0 0-66 0,0 0-13 0,-6 8-2 16,0 5-662-16,6-5-133 0</inkml:trace>
  <inkml:trace contextRef="#ctx0" brushRef="#br0" timeOffset="6150.0753">18799 8580 2001 0,'0'0'44'0,"0"0"8"0,0 8 3 0,-3 0 2 0,3 3-45 0,-3-1-12 16,3 4 0-16,-3 2 0 0,3-1 22 0,0 1 2 0,0 0 1 0,0 3 0 31,3-6-64-31,0 0-13 0,0 3-2 0,3-3-821 0</inkml:trace>
  <inkml:trace contextRef="#ctx0" brushRef="#br0" timeOffset="8855.9585">18028 8729 1041 0,'0'0'29'0,"0"0"7"0,0 0-28 0,0 0-8 0,0 0 0 0,0 0 0 0,6-3 91 0,-3-2 17 16,0-1 3-16,3 4 1 0,-6 2-4 0,3-6 0 15,-3-1 0-15,6 1 0 0,-6 1-35 0,3-3-7 16,-3 3-2-16,3-3 0 0,-3 0-16 0,0 0-3 16,0 0-1-16,0 0 0 0,-3 3-12 0,0-3-4 15,0 2 0-15,-3-1 0 0,3 1-28 0,-3 4 0 0,-3-1 0 0,3 3 0 16,0 0 0-16,-3 0-10 0,-3 3 10 0,3 2-12 15,-5 3-6 1,-1 5-2-16,3 3 0 0,0 2 0 16,-3 1 10-16,3 0 2 0,6 4 0 0,0 1 0 0,0-3-2 0,3 0 0 15,3 1 0-15,0-1 0 0,6-3 10 0,0 1 0 16,-3-3 0-16,3 0 0 0,6-1 0 0,0-1 0 0,0-4 0 16,3 1-8-16,-3-3 8 0,2-3 8 0,1-2-8 15,3-1 11 1,-3-2-84-16,3-2-17 0,0-4-3 15,-6-1-762-15</inkml:trace>
  <inkml:trace contextRef="#ctx0" brushRef="#br0" timeOffset="9099.8181">18409 8236 1123 0,'-6'11'32'0,"3"0"7"0,0-1-31 0,0 6-8 0,-3 0 0 0,0 5 0 0,0 0 65 0,0 0 12 16,0 6 3-16,1-1 0 0,-1 1 22 0,0-1 5 16,0 1 1-16,-3 2 0 0,3 3-22 15,0-1-4-15,0 4-1 0,0-1 0 0,0 1-35 16,0-6-7-16,0 0-2 0,3 0 0 16,3-3-29-16,-3 1-8 0,0-6 0 0,3 0 0 15,0-2-13-15,3-6-4 0,0 0-1 0,-3-2 0 16,3 2-102-16,0-5-20 0,3-3-4 0,3 0-653 15</inkml:trace>
  <inkml:trace contextRef="#ctx0" brushRef="#br0" timeOffset="9495.4347">18546 8705 1265 0,'0'0'36'0,"-3"8"8"0,-3 0-36 0,3 0-8 0,-3 2 0 0,0 3 0 15,0-2 71-15,3 2 12 0,-3 0 2 0,0 3 1 16,0-2-5-16,6-1-1 0,-3-3 0 0,3 1 0 15,0 2-29-15,0 0-7 0,3-2 0 0,0-3-1 16,0 3-16-16,3-4-3 0,0 1-1 0,3-2 0 0,-9-6-5 16,9 2-1-16,3-2 0 0,-3-2 0 0,0-1 15 0,-3-2 2 15,3-6 1-15,3 3 0 0,-6-5-5 16,3 2-1-16,0-4 0 0,-4 1 0 16,-5-2 7-16,3 1 0 0,0-4 1 0,-3 1 0 0,0 2-28 15,-3 0-9-15,0-3 0 0,-2 3 0 16,-4 3 0-16,0 0-17 0,3 2 1 0,0 1 1 15,-3-1-101-15,0 3-20 0,6 3-4 0,-3 2-800 16</inkml:trace>
  <inkml:trace contextRef="#ctx0" brushRef="#br0" timeOffset="9866.4077">18820 8631 1508 0,'0'0'33'0,"0"0"7"0,0 5 2 0,0-5 0 0,0 0-34 0,-3 0-8 0,3 0 0 0,0 0 0 15,-3 5 78-15,-3-2 14 0,3 0 2 0,-6 2 1 16,0-2-27-16,0 2-6 0,0 0-1 0,0 3 0 16,0 0-7-16,0-3-2 0,1 3 0 0,2-2 0 15,-3 4-41-15,3-2-11 0,0-3 0 0,3 3 0 0,3 0 0 0,-3 0 0 16,0 0 0-16,3-3 0 0,6 3-10 0,-3-2 10 15,-3-6 0-15,6 8-9 0,-3-1 9 0,6-1-8 16,-3-1 8-16,0 3-8 0,-3-3 8 0,2 1 14 16,1-1-3-16,-6-5-1 0,6 5-10 15,-3 0-17-15,-3-5 4 0,3 6 1 16,0 2 25-16,-3-3 6 0,-3 3 1 0,3-3 0 16,-3 3 7-16,-3-3 1 0,0 3 1 0,0 0 0 15,1-2-3-15,2-1-1 0,-6 0 0 0,3 0 0 0,-3 1-13 0,3-4-4 16,6-2 0-16,-6 3 0 15,-3 0-86-15,9-3-18 0,0 0-3 0,0 0-584 16,0 0-117-16</inkml:trace>
  <inkml:trace contextRef="#ctx0" brushRef="#br0" timeOffset="10065.3948">18918 8729 1720 0,'-6'18'38'0,"3"-13"8"0,3 6 2 0,-3-3 0 0,0 5-39 0,0 0-9 0,0 1 0 0,3-1 0 16,-3-3 50-16,0 1 8 0,3-6 2 0,0 3 0 16,0-2-38-16,0-6-7 0,0 0-2 0,0 0 0 31,9-3-54-31,-3-2-11 0,0-1-3 0,3-2 0 16,-3-5-195-16,3 0-39 0,0 0-8 0,-3-6-198 0</inkml:trace>
  <inkml:trace contextRef="#ctx0" brushRef="#br0" timeOffset="10600.4796">18993 8649 284 0,'0'0'0'0,"0"0"12"0,0 0-3 0,0 0-1 0,0 0-8 0,0 0 0 15,0 0 0-15,0 11 0 16,2-1 0-16,1 1 10 0,0 2-10 0,0 3 10 0,-6-3-10 0,6 3-14 16,0 3 3-16,0-6 1 0,-6 3 19 0,3 0 4 15,0-3 1-15,0 0 0 0,0 0 166 0,-3-2 32 16,0 0 8-16,0-6 0 0,3-5-44 0,0 10-10 16,-3-4-2-16,3-6 0 0,0 0-84 0,0 0-18 15,0 0-3-15,0 0-1 0,0 0 48 0,0 0 10 16,9-8 1-16,0 0 1 0,3-3-82 0,-3 1-16 0,-3-1-3 0,3-2-1 15,0 0-16-15,0 5 8 0,-3-3-8 0,0 3 0 16,-3 0 0-16,3 3 0 16,-3 0 0-16,-6 5 0 0,3-3 0 15,0 3 0-15,0 0-8 0,0 0 8 0,0 8 0 0,0 3 0 16,0-1-8-16,0 3 8 0,3-2 0 0,-3 0 0 16,3-1 0-16,3 1 10 0,0-1-10 0,3 1 0 15,-1-3 0-15,1 2 0 0,3-2-20 0,3 0-2 16,0-2-1-16,3-4 0 15,-3 1-37-15,3-3-8 0,0-5-2 0,-1-1 0 16,-2-2-36-16,3 3-7 0,0-6-2 0,0 1 0 0,-6-1 11 16,0 3 3-16,0-5 0 0,-3 3 0 0,-4-1 92 0,-2 3 18 0,0 0 4 0,0 0 1 15,-6 3 26-15,0 0 4 0,-3 2 2 0,1 0 0 16,-1 1 35-16,-3 4 7 0,-3 1 2 0,3 2 0 16,-3 0-18-16,3 1-3 0,0 2-1 0,0 0 0 15,3 0-36-15,0 0-7 0,3-1-1 0,3 4-1 0,0 0-23 16,3-1 0-16,-3 3 0 0,6-2-12 0,0-3 2 15,3 3 0-15,-3 2 0 0,6 0 0 16,-6 0 0-16,0 0 0 0,0 1 0 0,0 2 0 0,-3-1-8 16,0 1-2-16,-3 3 0 0,-3-1 0 15,0 1 40-15,-3-1 7 0,0-2 1 0,-3 0 1 16,0 0 42-16,-3 0 8 0,-3 0 1 0,3 0 1 16,0 0-21-16,-3-3-4 0,1-5 0 0,2 2-1 0,3-2-35 0,0 0-6 15,3-5-2-15,-3-1 0 16,9-2-110-16,0 0-22 0,0 0-5 0,3-8-914 15</inkml:trace>
  <inkml:trace contextRef="#ctx0" brushRef="#br0" timeOffset="10956.6503">19752 7893 1944 0,'0'0'43'0,"-3"-6"9"0,3 6 1 0,0-5 1 0,0 5-43 0,0 0-11 0,0 0 0 0,8 3 0 15,-2 2 14-15,3 3 1 0,6 2 0 0,0 9 0 16,6 2 28-16,3 8 5 0,6 3 2 0,-1 5 0 15,1 3 29-15,3-1 5 0,3 6 2 0,-7 0 0 0,1 0-34 0,0 0-6 16,-6-2-2-16,2-4 0 0,-5 1-14 0,-3 0-3 16,-3-1-1-16,-3 1 0 0,-6 2 23 0,-3-2 5 15,-6 0 1-15,-3 2 0 0,-6-2-25 0,-6 5-5 16,-3-3-1-16,0-8 0 16,-2 1-12-16,-1 2-2 0,-6 0-1 0,0 0 0 15,1-3-30-15,2-2-7 0,3 0 0 0,-3 0-1302 16</inkml:trace>
  <inkml:trace contextRef="#ctx0" brushRef="#br0" timeOffset="62616.9399">4425 7583 1440 0,'-9'-8'60'0,"3"3"-48"0,-6-6-12 0,1-2 0 0,-1 0 35 0,-6-1 4 15,-6-4 1-15,-3 5 0 0,-6-3-12 0,-2 3-3 16,-1-3 0-16,-3 3 0 0,-5-3-17 0,2 0-8 15,-3 0 0-15,4 3 8 0,-7-6 13 0,-3 6 3 16,-5-3 0-16,-7 0 0 0,1 3-14 0,2 2-2 16,-5 1-8-16,-1 2 12 0,-5 0-27 0,-4 3-5 0,1-1-2 15,3 1 0-15,2 5 22 0,-2 0 8 16,-4-3 0-16,-2 6 0 0,0 0 35 0,2 2 6 16,10 0 2-16,-7 3 0 0,1 3 8 0,-1-1 1 15,-2 4 1-15,2 1 0 0,7 1-22 0,-6 0-5 0,11 5-1 0,-8-2 0 16,-4 2-18-16,4-2-4 0,2 2-1 0,1 3 0 15,8-1-10-15,1 1 0 0,2 0 0 0,-6 2 0 16,7-2 0-16,-4 5-11 0,4 6 11 0,5 2-8 16,4 2-10-16,2 1-2 0,6 0 0 0,3 2 0 15,1 1 20-15,2-4 0 0,3 4 0 0,-3-4 0 16,6 9 0-16,4-1 0 0,-4 4 0 0,9 2-10 16,3-3 10-16,-3 0-12 0,6 0 12 0,3 6-12 15,0 2 12-15,6 3 0 0,6 0 0 0,-3 0-8 16,9-3 8-16,3-2-10 0,0-3 10 15,6-1-10-15,0 4 10 0,5-3 0 0,4 0-9 0,0 0 9 16,3-3 0-16,5-2-11 0,13-1 11 0,0 1-8 16,8-3 8-16,-2 2 0 0,-1 1 0 0,4 0 0 15,-1-3 0-15,13-6 0 0,-1-2 0 0,-14-13 0 16,2 0 0-16,4-3 0 0,5-2 0 0,1-3 0 16,5 0 0-16,0-3 0 0,1-5 0 0,35 5 0 0,-6-5 8 0,-3-3-8 15,-11-2 10-15,-1-3-10 0,3-3 10 0,4-2-10 16,-4-3 10-16,3 3-10 0,-3-6 9 0,1 0-9 15,-1 1 8-15,0-3-8 0,0-3 0 0,1 0 0 16,5-3 8-16,3-2-8 0,0 0 0 0,1-3 0 16,2-2 9-16,-3-3-9 0,3 0 8 0,0-3-8 0,-5-5 10 15,5 2-10-15,-3-2 10 0,-3-2-10 0,-6-4 10 16,1-2-10-16,-1-2 9 0,-6-4-9 0,-2 1 8 0,-10 0-8 16,-3-3 9-16,-2 3-9 0,-4-3 10 15,-5 0-10-15,-6-3 12 0,-4-2-3 0,-8 0-1 0,-4 2 0 16,-8-2 4-16,-6 0 1 0,-6 5 0 15,-9-5 0-15,-6-6 11 0,-9 3 3 16,-6 1 0-16,-9-1 0 0,-9 0 12 0,4 13 2 16,-10 1 1-16,-3-4 0 0,-8-2-2 0,-7 3-1 15,-3 0 0-15,-8 2 0 0,-4 3 3 0,-29-10 1 0,9 4 0 0,0 9 0 16,-4 8-4-16,7 7-1 0,0 1 0 0,2 5 0 16,1 2-14-16,3 6-4 0,-7 5 0 0,10 3 0 15,6 2-20-15,2 0 0 0,1 9 0 0,2-1 0 16,4 3-56-16,2 5-15 15,4 0-3-15,5 1-1 0,0 1-101 0,10 4-21 0,2 2-4 0,6 0-821 16</inkml:trace>
  <inkml:trace contextRef="#ctx0" brushRef="#br0" timeOffset="64523.1544">5583 8054 2698 0,'-18'-3'76'0,"15"1"18"16,-3 2-75-16,3 0-19 0,0-3 0 0,3 3 0 0,3-5-12 0,0-1-7 15,3-2-1-15,3 1 0 16,6-4-36-16,0-2-7 0,6-6-1 0,3 3-1 16,-1-2 17-16,10-1 3 0,0-2 1 0,9 0 0 15,-1-6 10-15,4 1 2 16,3 0 1-16,2-4 0 0,1 1-9 0,-1 0-1 16,7 3-1-16,2-1 0 0,7 1 25 0,-1 2 5 0,1-2 0 0,2 2 1 15,7 0 11-15,2 0 0 0,4 3-9 0,5-3 9 0,0 3-12 0,0 0 3 0,4-3 0 16,5 0 0-16,6-2 9 0,-3-1-8 15,1 1 8-15,2-1-8 0,9-2 8 0,-3 5-10 16,0-5 10-16,3 0-10 0,4 0 10 0,2 0 0 16,0-3 0-16,0 1 0 0,3-1 0 0,3-3 0 0,3-2 0 15,0 0 0-15,0 0 0 0,3 3 8 16,3 0-8-16,-36 10 0 0,3-3 8 0,13 3-8 0,5-2 10 0,3 0-10 16,3-1 0-16,3-2 0 15,3 0 0-15,59-11 0 0,-8 6 0 0,-15-1 0 0,-13 6 0 0,-2 0 0 16,0 0 0-16,-3 5 0 15,0 0 0-15,0-2 0 0,-4 5 0 0,-2-3 0 0,6 3 0 0,-3 2 0 16,3-2 0-16,-3 0 0 0,-3 0 0 0,3 2-10 16,2 1 10-16,-2 2 0 0,-6 0 0 15,3 5 0-15,3 1 0 0,0-1 0 0,0 3 0 16,-3 0 0-16,0 0 0 0,-1 3 0 0,1 0 10 0,0 2-10 16,-3 1 9-16,-3 2-9 0,3-3 8 0,-3 6-8 0,0-3 0 15,0 2 0-15,-6 4 8 0,0-4-8 16,0 3 0-16,-3 3 0 0,-6 3 0 0,6 0 0 15,0-1 0-15,-3 3 0 0,-9-2 0 0,3 5 0 16,0 0 0-16,3 5 0 0,-6-3 0 0,-2 1 8 16,-1 2 0-16,0 6-8 0,3-1 12 0,-6-2-4 0,0 2-8 15,-3 6 10-15,-2 2-10 0,-1-2 10 0,0 0-10 0,-3 2 0 16,-2-2 0-16,-7 2 8 0,0-2-8 0,-3 3 0 16,1 2 0-16,-4 2 8 0,-3-2 0 15,-2 3 0-15,-1 5 0 0,-2 0 0 0,2 0 5 0,-3 0 1 0,-5 0 0 16,-4 3 0-16,-2-1-3 0,-1 3-1 15,1 3 0-15,-4 0 0 0,1 0 0 0,0 0 0 16,-4-3 0-16,-5 3 0 0,2-2-2 0,-2 2-8 0,-4 2 12 16,4 3-4-16,0-2-8 15,2-1 12-15,-2 1-12 0,-3 0 12 0,-4-4-12 0,4 4 8 16,-4 2-8-16,1-5 8 0,0 3-8 0,-4-3 0 16,1-3 9-16,3 0-9 0,-4 3 0 0,1-3 8 0,-3 1-8 0,2-1 0 15,-2 0 0-15,-3 0 0 16,0-2 0-16,-1 2 8 0,1-2-8 0,-3 0 0 0,5-1 8 15,-5 1-8-15,0-1 0 0,0 4 0 0,-1 2 0 0,-2-3 0 16,0 0 0-16,-3 0 0 0,0-2 8 0,-4 2-8 16,1 3 20-16,3 3-1 0,-6-1 0 0,3-2 0 15,-1 0 0-15,1 3 0 0,0-3 0 0,-3 5 0 16,-3-3-4-16,0 1-1 0,-1 2 0 0,-5 3 0 16,3-3-3-16,-3 1-1 0,0-1 0 0,-3 0 0 0,3 3-2 15,-3 0 0-15,-3-1 0 0,0 1 0 0,0-2 1 0,-6 1 0 16,-3 1 0-16,0 3 0 15,3-3 1-15,-3 2 0 0,-3 1 0 0,3-6 0 16,0-3 2-16,-6 1 1 0,0 2 0 0,3-2 0 0,0-1-2 16,0-2-1-16,-3 3 0 0,6-6 0 15,-6 0-10-15,6-2 8 0,0-3-8 0,0 3 8 0,-6-6-8 16,3 3 0-16,0-5 0 0,1 2 8 16,-1-5-8-16,3 0-12 0,-6-5 2 0,0 2 1 15,6-7-7-15,0-4 0 0,-3 1-1 0,0-5 0 0,3-1 1 16,0-2 0-16,3-5 0 0,-3-1 0 0,3-10-6 0,0 0-1 0,0 0 0 15,0 0 0 1,0 0-13-16,0 0-2 0,0 0-1 0,9-5 0 0,-3 2 19 16,-3-5 3-16,0 0 1 0,3-2 0 0,-3-3 1 0,3-1 1 15,-3-1 0-15,-3-1 0 0,0-3 0 0,0-2 0 0,0 0 0 0,-3-3 0 16,-3 0 14-16,3-2 0 0,0-1 0 0,0 1 0 16,-3-3 0-16,0 2 13 0,0-2-4 15,0-3-1-15,-3 6-8 0,0-6-9 0,3 0 9 0,-3 1-13 16,3-1 13-16,-3 0 0 0,3 0 9 15,0 1-9-15,1-1 16 0,-1 0-2 0,0 0-1 0,3 6 0 16,-3 0-5-16,3 4 0 0,0 4-8 0,-3 2 12 16,6 5 0-16,-3 1-1 0,3 2 0 15,0 8 0-15,0 0-11 0,0 0 0 16,0 0 0-16,3 13 8 0,-3 6-8 0,3 7-11 0,0 6 3 0,0 5 0 16,3 5 8-16,-3 3 0 0,3 5 0 0,-3 3 0 0,0 3 0 15,0 2 8-15,-3 0-8 0,0 3 0 16,0-3 11-16,0-2-3 0,2-3 0 0,-2 0 0 15,0-3 18-15,0-2 3 0,0-3 1 0,3-3 0 16,-3-2-2-16,3-6-1 0,3-5 0 0,-3-2 0 16,0-6-5-16,3-5-1 0,-3-3 0 0,3-3 0 0,3-2-3 0,-3-5-1 15,-6-3 0-15,9-3 0 0,0 1 1 0,6-9 0 16,-3-2 0-16,0-6 0 0,0-2 0 0,5-5 0 16,1-6 0-16,-3-5 0 0,6 0-9 0,3-3-1 15,0-2-8-15,2 2 12 0,1 1-12 0,0-4 0 16,-3 4 0-16,0-1 0 0,2 0 12 0,-2 6-3 15,-3-1-1-15,0 6 0 0,-3 0-8 0,3 0-11 16,2 5 3-16,1 0 0 0,-3 1 8 16,-3 1 0-16,-6 4 0 0,6-3 0 0,-6 5 0 15,-3 0 9-15,-4 0 0 0,-5 3 0 0,-3 0-9 0,1-1 0 16,-4 1 0-16,-3 3 0 0,-6-4 21 0,-3 1-1 0,-6 0 0 0,-6 2 0 16,1 1-6-16,-4-1-2 15,-6-2 0-15,0 5 0 0,-2-3-4 0,-4 4-8 16,-3 1 11-16,1 6-11 0,-1-2 16 0,4 7-3 0,-1 3-1 15,0 2 0-15,7 4-12 0,-1 4 0 0,3-2 8 0,3 3-8 32,1-1-97-32,5 1-23 0,3-1-4 0</inkml:trace>
  <inkml:trace contextRef="#ctx0" brushRef="#br0" timeOffset="72041.6026">19871 5990 1602 0,'0'0'35'0,"0"0"7"0,0-8 2 0,0 0 1 0,0-2-36 0,0-1-9 0,0-2 0 0,0 2 0 15,0-2 61-15,0 3 11 0,3-1 1 0,-3 0 1 16,0-2-40-16,0 3-8 0,3-1-2 0,-3-2 0 15,0 2 1-15,0-2 0 0,0 2 0 0,-3 1 0 16,3-1-17-16,-3 1-8 0,0 2 0 0,0 0 8 16,-3 0 0-16,0 5-8 0,3 0 12 0,-6 6-4 15,3 0-8-15,0 5-14 0,-3 2 3 0,0 4 1 16,-3-1-4-16,0 5-1 0,0 1 0 0,3 2 0 16,-2 5 7-16,-1 1 8 0,0 5-13 0,3-3 5 15,3 0 8-15,0 0 0 16,0-3-9-16,3 1 9 0,3-3 0 0,0-1 0 0,0-1 0 15,3-4 0-15,3 1 0 0,0-3 12 0,-3-3-12 0,6-3 12 16,-3 1-12-16,3-3 0 0,0-3 0 0,-1-2 8 16,4-1-8-16,-3-4 0 0,0-1 0 0,3-2 8 15,-3-3-8-15,0-5 10 0,0-3-10 0,0-3 10 16,0 1-10-16,-3-1 12 0,3 1-12 0,-3-1 12 16,0 1-12-16,-3 2 8 0,0 0-8 0,0 3 8 15,-3 5-8-15,2 0 12 0,-2 3-12 0,0 5 12 0,0 0-12 0,0 0 10 16,0 0-10-16,0 0 10 0,0 0-2 0,3 8 0 15,-3 5 0-15,0-3 0 0,3 1 2 16,-3-1 0-16,3 1 0 0,0 0 0 0,-3-1-10 0,3 1 0 16,0-3 0-16,0 0 0 0,0 0-11 0,3-3-4 15,0 0-1-15,3-2-613 0,0 0-123 16</inkml:trace>
  <inkml:trace contextRef="#ctx0" brushRef="#br0" timeOffset="72392.3407">20153 6054 1206 0,'0'5'26'0,"0"8"6"0,0 0 0 0,0 1 3 0,0 4-35 0,0 1 0 0,0 2 0 0,0-3 0 16,0-2 72-16,0 0 8 0,0-3 2 0,0 1 0 16,3-6-10-16,-3 2-1 0,0-5-1 0,0-5 0 15,0 8-11-15,0-8-3 0,0 0 0 0,0 0 0 16,0 0-8-16,0 0-3 0,0 0 0 0,0 0 0 15,6-8-8-15,-3-2-1 0,3-6-1 0,0-3 0 16,3 1-23-16,0-6-12 0,0 0 12 0,3-2-12 16,-3-3 12-16,3 2-12 0,0-2 12 0,-3 0-12 0,-1 5 18 15,1 3-3-15,0 0-1 0,0 8 0 0,0-1-14 0,-3 4 8 16,3 2-8-16,-3 3 0 0,0 2 0 0,-6 3 0 16,6 0 0-16,0 5-10 0,0 3 10 0,-3 5-12 15,3 1 12-15,-3 4-12 0,0 3 12 0,0 1 0 16,0 1 0-16,0 1 0 0,-3 0 0 0,3 0 8 15,0-3-8-15,0 0 11 0,-3 3-11 16,6-3 0-16,-3-2 0 0,0-1 8 16,2 1-114-16,4-3-23 0,0-3-5 0,6 0-1 15</inkml:trace>
  <inkml:trace contextRef="#ctx0" brushRef="#br0" timeOffset="73108.4896">21130 6059 1461 0,'0'-13'32'0,"0"5"6"0,0 0 2 0,-3 0 2 0,3-3-34 0,0 1-8 0,-3-3 0 0,0 2 0 16,0-2 74-16,0-1 13 0,-6 4 2 0,6-3 1 16,-3-1-25-16,0 4-5 0,0-1 0 0,-3 1-1 15,3 2-19-15,0 0-3 0,-3 3-1 0,3-1 0 16,-3 1-9-16,-3 5-3 0,4 0 0 0,-1 5 0 15,-3 1-16-15,3 1-8 16,-3 4 0-16,0 2 8 0,0 3-8 0,0 0 0 16,0 5-12-16,3 0 12 0,3 6-13 0,-3-3 5 0,3-1 8 15,4 1-13-15,-1 3 13 0,0-6 0 0,6 0 0 0,-3-2 0 16,3-1 0-16,2-2 0 0,1-5 0 0,0-1 0 16,3 1 0-16,0-3 0 0,0-3 9 0,0 0-9 15,3-2 14-15,-3-6-3 0,0 1-1 0,3-4 0 16,0 1 8-16,-3-3 2 0,3-5 0 15,-1 2 0-15,-2-2-7 0,0 0-1 0,0-3 0 0,0 3 0 16,-3 2-12-16,3 3 9 0,-3 0-9 0,-3 3 8 16,0 0-8-16,3 2 0 0,-6-2 9 0,0 5-9 0,0 0 0 15,0 0 0 1,0 0 0-16,6 8 0 0,0 2 11 0,-3-2-3 0,-3 5 0 16,3-2 0-16,0-3 1 0,-3 5 0 0,3-5 0 0,0 3 0 0,-3-1-9 15,3 1 8-15,3-1-8 0,-3-2 8 16,0 0-16-16,3-5-4 0,-1 0-1 0,4-3-705 15,0 0-141-15</inkml:trace>
  <inkml:trace contextRef="#ctx0" brushRef="#br0" timeOffset="73506.2505">21356 5961 1026 0,'0'16'28'0,"0"-5"8"0,0 2-28 0,0 5-8 0,0 1 0 0,0-1 0 15,0 1 75-15,0 2 13 0,3-2 4 0,-3-1 0 16,0 1-17-16,3-4-3 0,0-1-1 0,0-1 0 16,-3-3-2-16,3 1 0 0,-3-3 0 0,3-3 0 15,0 1-10-15,-3-6-3 0,-3 2 0 0,9-2 0 16,-3-2-30-16,-3 2-6 0,3-8-2 0,0-3 0 16,3 0 6-16,0-4 2 0,-3 1 0 0,0-1 0 15,-1-4-5-15,1 0-1 0,3-2 0 0,0 0 0 16,0 0-20-16,0 2 0 0,0 1 0 0,3 2 0 15,0-2 0-15,-3 4 0 0,0 1 0 0,3 5 0 16,0 0 14-16,-6 3-2 0,-3 5 0 0,9-5 0 16,-6 5-12-16,-3 0 0 0,9 5 0 0,-3 0 0 15,0 3 0-15,0 0 12 0,-3 3-1 0,-1 2-1 16,-2 0-2-16,3 0 0 0,-3 1 0 0,3 1 0 16,-3 1-8-16,0 3 8 0,0-1-8 0,0-2 8 0,0 3-8 0,0-3 0 15,0-3 0-15,0 3 0 0,0-3 0 0,3-2-17 16,-3 2 4-16,3-3 1 15,0-4-160-15,0-1-32 0,3 0-7 16,-6-5-1-16</inkml:trace>
  <inkml:trace contextRef="#ctx0" brushRef="#br0" timeOffset="73890.8987">21725 6006 1321 0,'0'0'28'0,"0"0"7"0,0 0 1 0,0 0 2 0,6 11-30 0,-3-1-8 0,0 3 0 0,0 3 0 15,0-2 70-15,-3 1 13 0,0 1 2 16,6 0 1-16,0-3-19 0,-3 1-4 16,-6-4-1-16,6 1 0 0,0-1-2 0,0 1 0 15,-3-11 0-15,0 8 0 0,0-8-7 0,0 0-1 16,0 0-1-16,0 8 0 0,-6-3-21 0,6-5-4 0,0 0-1 0,0 0 0 16,3-3 12-16,0-2 3 0,-3-5 0 0,0-1 0 15,6 0-28-15,-3-2-4 0,0-3-8 0,3-2 11 16,0 2-11-16,-1-3 0 0,-2 1 0 15,9-1-11-15,-6 1 11 0,0 2 0 0,0 0 8 0,0 3-8 16,-3 0 0-16,3 5 0 0,0 2 0 0,-6-2 8 16,6 6-8-16,0-1 0 0,-6 3 0 0,0 0 0 15,6 5 0-15,-3 3-12 0,0 0 12 16,0 3-12-16,0 5 12 0,0 0 0 0,-6 0 0 0,6 5-8 16,-3-5 8-16,-3 2 11 0,3 1-3 0,0-3 0 15,-3-1-8-15,6 1 0 0,-3-2-10 0,0-1 10 0,0 0-23 16,3-2 2-16,3-1 0 0,-3-2 0 15,3 3-115 1,0-6-22-16,3-2-5 0,-1 2-454 0,1-2-91 0</inkml:trace>
  <inkml:trace contextRef="#ctx0" brushRef="#br0" timeOffset="74122.2611">22070 5985 1134 0,'0'0'24'0,"-3"0"6"0,0-3 1 0,3 3 1 0,0 0-32 0,-6 3 0 0,-3-3 0 0,9 0 0 16,-3 8 86-16,-5 0 10 0,5 2 3 0,-3 1 0 15,3 0-35-15,0 4-8 0,3-1 0 0,0 1-1 16,-3 1-11-16,6-2-1 0,3-1-1 0,0 0 0 16,0-2-27-16,-1 2-6 0,4-3-1 0,3-2 0 15,-3 0-8-15,3-2 0 0,0-4 0 0,0-2 0 16,-3 0 20-16,3 0 1 0,-3-5 1 16,3 0 0-16,-6-3 51 0,-3 0 11 15,3 0 1-15,-1 0 1 0,-2-5-18 0,0-1-3 16,-6 1-1-16,0 5 0 0,3-2-23 0,-3-4-5 0,-5 1 0 0,2 3-794 15,-3-4-158-15</inkml:trace>
  <inkml:trace contextRef="#ctx0" brushRef="#br0" timeOffset="74585.3077">22386 5424 1432 0,'-12'5'32'0,"9"-2"6"0,-3 2 2 0,3 3 0 0,0 0-32 0,-3 3-8 0,0 2 0 0,3 3 0 16,0 8 80-16,0-1 16 0,-3 4 2 0,3 2 1 15,3 3-13-15,-6-1-2 0,6 4-1 0,-3 2 0 16,0-3-31-16,3 3-5 0,-3-2-2 0,3-1 0 16,-3 1-37-16,6-4-8 0,0-2 0 0,0-2 0 0,0-3 0 15,-3-3 0-15,6 0 0 0,0-5 0 0,0 0 0 16,-3-3 0-16,0-2 0 16,3-4 9-1,-3 1-153-15,-3-8-30 0,0 0-6 0,0 0-641 0</inkml:trace>
  <inkml:trace contextRef="#ctx0" brushRef="#br0" timeOffset="75069.0071">22180 5882 1220 0,'0'0'34'0,"9"2"9"0,0-2-35 0,-9 0-8 15,0 0 0-15,0 0 0 0,12 3 55 0,-3 0 9 16,3 2 1-16,-12-5 1 0,0 0 6 0,21 3 0 16,0-1 1-16,-3 1 0 0,-1 0-40 0,4-3-8 15,0-3-1-15,0 0-1 0,0 3-2 0,0-2 0 16,-1-1 0-16,4 3 0 0,-6-3 6 0,3 1 1 0,0 2 0 0,-3-6 0 15,-3 1-3-15,2 2 0 0,1 1 0 0,-3-1 0 16,0 0-25-16,-3 1 0 0,0-3 0 0,-6 2-11 16,-6 0 11-16,0 3 12 0,0 0-2 15,0 0-1-15,0 0 0 0,0 0 0 0,0 0 0 16,0 8 0-16,-9-3-1 0,0 6-8 0,6 2 12 0,-6 1-4 16,0-1-8-16,-3 3 0 0,6 2 0 15,-6 3 0-15,6-2 0 0,0 2 0 16,-3-2 0-16,4 2 8 0,-1-3-8 0,0 1 8 15,3-3-8-15,3-1 8 0,0-1-8 0,0-1 0 0,3-2 0 0,0-1 0 16,0-5 0-16,3 3 0 0,-1-2 0 0,1-4 0 16,-6-2-9-16,9-2 9 0,-3-1-12 0,6-2 12 15,-6-3 0-15,3-3-8 0,3-2 8 0,-3-3 0 16,0 0 0-16,3-2 0 0,-3-1 0 0,-6 3 0 16,-3 3 0-16,3 2 0 0,0 1 0 0,0-1 0 15,0 3 12-15,0 0-3 0,-6 3-1 0,6 0 0 0,0 5 23 0,-3 0 4 16,0 0 1-16,0 0 0 0,3 2-19 0,-3-2-3 15,0 11-1-15,0 0 0 0,0-1-5 16,0 1-8-16,5 2 11 0,-2 0-11 0,0-2 0 16,3 2 0-16,3-5 0 0,-3 3 0 0,0-1 0 0,6-2 0 15,-3 0 0-15,3 0-9 16,0-3-49 0,0-2-10-16,0-3-1 0,3 0-573 0,-1-5-114 0</inkml:trace>
  <inkml:trace contextRef="#ctx0" brushRef="#br0" timeOffset="75308.1828">23008 5567 1392 0,'0'21'40'0,"-6"-8"8"0,6 3-39 0,-3 3-9 0,3-1 0 0,-3 6 0 15,0 0 88-15,0 2 16 0,-6 3 4 0,9 3 0 16,-6 2-18-16,3-2-3 0,-3 3-1 0,3-4 0 15,0 4-51-15,0-1-11 0,-3-5-1 0,6 0-1 16,-3-2-11-16,3 2-3 0,0-8 0 0,-3 0 0 16,0-2-31-1,3-1-6-15,0-4-2 0,-3-1 0 16,3 0-117-16,0-2-23 0,0-3-5 0,0-6 0 0</inkml:trace>
  <inkml:trace contextRef="#ctx0" brushRef="#br0" timeOffset="75575.4316">22838 5921 1641 0,'6'-2'36'0,"-6"2"7"0,0 0 1 0,6-3 4 0,6 0-39 0,-3 1-9 15,-3-1 0-15,6-2 0 0,0 2 64 0,0 1 12 16,3-1 1-16,-1 0 1 0,4 1-26 0,0-1-6 16,3 6-1-16,0-3 0 0,0 2-25 0,-1 1-4 15,1 2-2-15,-6 3 0 0,3-3-2 0,-6 3 0 16,0-2 0-16,0 4 0 0,-3 1 5 0,-3 2 1 0,0 0 0 15,0 1 0-15,-3-1 5 0,0 0 1 16,-6 3 0-16,0 0 0 0,0 0 1 16,-3-3 1-16,3 0 0 0,0 0 0 0,-6-2-10 15,9-1-1-15,0-2-1 0,0-2 0 0,0-6-14 0,0 0 0 16,0 0 0-16,0 0 0 16,0 0-124-16,0 0-28 0,0 0-6 0,0-6-782 15</inkml:trace>
  <inkml:trace contextRef="#ctx0" brushRef="#br0" timeOffset="75642.8695">23234 5863 1364 0,'0'0'30'0,"0"0"6"0,0 0 2 0,0 0 0 0,0 0-30 0,0 0-8 0,0 0 0 0</inkml:trace>
  <inkml:trace contextRef="#ctx0" brushRef="#br0" timeOffset="76245.7184">23407 5895 1342 0,'0'0'29'0,"0"0"7"0,-6 3 0 0,0 2 3 0,-3-2-31 0,0-1-8 0,6 3 0 0,-3 3 0 0,-6 0 81 0,9 6 15 16,-3-1 4-16,0 3 0 0,0-3-45 0,-3 3-9 16,9 2-2-16,-3 1 0 0,0-3-24 0,0 0-4 15,3-1-2-15,3 1 0 0,0-2-6 0,0-1 0 16,3 0-8-16,-3-2 12 0,6-1-12 15,-3-2 0-15,0-3 0 0,6 1 0 0,-3-4 0 0,0 4 0 16,0-6 0-16,0 2 0 0,0-4 0 0,-3-1 0 16,3 0 8-16,-3-5-8 0,2 0 20 0,-2 1 2 15,0-7 0-15,-3 1 0 0,6-3-22 0,0 3 0 16,-6-6 0-16,6 4 0 0,-3-4 31 0,0 3 1 16,3-2 1-16,-3 2 0 0,-3 3 15 0,3-1 4 0,-3 4 0 15,0-1 0-15,-3 6-33 16,9 0-7-16,-9 5 0 0,0 0-1 0,0 0-11 0,0 0 0 0,0 0 0 15,0 0 0-15,6 7 0 0,0 1 0 0,0 3 0 16,-3 0 0-16,-3 4 0 0,6-1 0 0,-4 2 0 0,-2-3 0 16,0-3 0-16,3 1 8 15,0 2-8-15,0 0 0 0,-3-2 10 0,3 0-10 0,-3-3 12 16,9-1-12-16,-3 1 15 0,0-2-4 0,-3 2-1 16,3-3 0-16,3-2 4 0,0-1 1 0,-6 1 0 0,12-3 0 15,-3-3-15-15,0 1 8 0,0-4-8 0,2-2 0 16,-2 0 0-16,3 0 8 0,3-2-8 0,-6-3 0 15,6-1 0-15,-6-1 8 0,6-1-8 0,-6 0 0 16,5 0 0-16,-5 0 0 0,0 0 0 16,6 0 0-16,-6 3 0 0,-3 2-13 0,0 1 1 15,-6 2 0-15,6 3-12 0,-3-1-1 16,-6 6-1-16,6 0 0 0,-6 0 0 0,0 0 0 16,3 8 0-16,0 3 0 0,-3 5 14 0,0-3 2 0,3 6 1 15,-3-1 0-15,0 3 21 0,0 3 5 0,9 0 1 16,-6 0 0-16,2-3-8 0,4 3-2 0,3-6 0 0,0 3 0 0,3-2-8 15,0-1-11-15,3-2 3 0,0 0-1028 16</inkml:trace>
  <inkml:trace contextRef="#ctx0" brushRef="#br0" timeOffset="78322.2481">20630 6736 918 0,'0'0'26'0,"0"0"6"0,3-5-32 0,0-3 0 16,0 3 0-16,-3-3 0 0,0 3 84 0,3-1 10 15,-3 1 2-15,0 5 1 0,0 0 12 0,3-5 3 16,-3-1 0-16,0 6 0 0,0 0-34 0,0 0-6 16,0 0-2-16,0 0 0 0,-6 6-17 0,0-1-3 0,3 6-1 0,-6 2 0 15,3 3-32-15,-3 5-6 0,0 5-2 0,0 1 0 16,-6 7-9-16,3-2 12 0,-3 5-12 0,0-3 12 15,3 6-12-15,-2 0 0 0,-4-1 0 0,3 4 8 16,3-1 4-16,0 0 0 0,3 1 0 0,0-4 0 16,3 1 23-16,6 0 5 0,-3-6 0 0,9 1 1 15,-3-6-13-15,6-3-4 0,3 1 0 0,3-1 0 16,3-5-14-16,0 0-10 0,2 1 12 16,4-4-12-1,0-2-70-15,3 0-21 0,6-3-4 0,-10 0-1 0</inkml:trace>
  <inkml:trace contextRef="#ctx0" brushRef="#br0" timeOffset="79346.2475">21058 7141 1522 0,'0'0'33'0,"0"0"7"0,0 0 2 0,-3 5 2 0,3 1-36 0,0 2-8 15,-3 2 0-15,3 6 0 0,3-3 17 16,-3 6 2-16,0-3 0 0,3 5 0 0,0 0 5 0,0 0 0 16,0 0 1-16,0-2 0 0,-3 2 7 0,3-2 0 15,0-6 1-15,-3 3 0 0,3-3 3 0,-3-2 0 16,0-1 0-16,3 1 0 0,-6-3-8 0,3-3 0 0,0-5-1 16,0 0 0-16,0 0 1 0,0 0 0 0,0 0 0 0,0 0 0 15,0 0 6-15,0 0 2 0,0-5 0 0,0-3 0 16,0-3-16-16,0-2-4 0,0-6 0 15,0 1 0-15,0-1-8 0,3 1-8 16,0-6 12-16,-3 0-12 0,0 0 10 0,0 1-10 0,3 1 8 16,-3-1-8-16,0 4 8 0,3-2-8 0,0 5 0 15,-3 3 8-15,3 0-8 0,0 5 0 16,-3 0 0-16,3 2-11 0,3 4 2 0,-6 2 0 16,0 0 0-16,0 0 0 0,6 5-2 0,3 3 0 0,-3 0 0 0,3 5 0 15,-3 0 11-15,3 1 0 0,-1 4 0 0,1-5 8 16,3 6-8-16,0-3 0 15,0-3 0-15,3 3 0 0,3-3-8 0,0 0 0 0,-3-2 0 0,2-1 0 16,1-4 8-16,0-1 12 0,0 0-2 0,0-5-1 16,3-2-9-16,-3-1 0 0,-4 0 0 0,1-5 0 15,-3 1 0-15,0-7 0 0,3 1 0 0,-6-3 0 0,-3 3 0 16,3 0 13-16,-3-1-3 0,0 1-1 0,-3 0-9 16,0 2 0-16,-6 1 9 0,0-3-9 0,3 5 0 15,-6-3 0-15,0 6 0 0,-3-3 0 16,3 3-16-16,-6 2 1 0,0 0 1 0,0 1 0 0,0 2 0 0,0 5 0 15,1 3 0-15,-7 0 0 0,3 2 0 16,6 6 0-16,0 0 0 0,3 3 0 16,0 2 14-16,0 0 0 0,6 0 0 0,0 3-9 15,0 2 9-15,3-2 0 0,6-3 0 0,0 3 0 16,0-5 0-16,3-1 0 0,0 1 0 0,5-6 8 0,-2 0-8 16,3-2 0-16,0-3 0 0,0-3 8 15,-3-2-89-15,6-3-18 0,0 0-3 0,-4-3-762 16</inkml:trace>
  <inkml:trace contextRef="#ctx0" brushRef="#br0" timeOffset="79702.4748">21767 7197 959 0,'0'0'27'0,"0"0"6"0,0-3-33 0,0 3 0 0,0 0 0 0,-3-5 0 15,3-1 132-15,0 6 19 0,-9-5 4 0,0 3 1 16,0-1-60-16,9 3-12 0,0 0-3 0,-12 3 0 15,0 4-37-15,0 1-8 0,3 3-2 0,0 5 0 16,0 0-22-16,0 2-12 0,6 1 12 0,-2 2-12 16,2 0 16-16,0 0-3 0,-3-2-1 0,6-1 0 15,-3 1 4-15,3-3 1 0,3 0 0 0,0-3 0 0,0-3-1 16,0-2-1-16,5 0 0 0,-2-5 0 16,0 0-15-16,0-1 8 0,3-4-8 0,0-1 0 15,0-2 14-15,0-3-3 0,3 0-1 0,-3 0 0 16,0-5-10-16,-3-1 12 0,0 1-12 0,0-3 12 15,0 6 13-15,0-1 3 0,-3 3 1 0,0 3 0 0,0 0-16 0,-3 5-3 16,0 0-1-16,5-3 0 0,-2 3 7 0,-3 0 0 16,3 5 1-16,-3 6 0 0,0-1-1 0,9 4 0 15,-6-1 0-15,-3 0 0 0,6 0-16 0,-3 1 0 16,0-1 0-16,0 0 0 0,3-2-16 0,3 2 4 16,0-5 0-16,0 0 0 15,3 0-128-15,0-3-24 0,0 0-6 0,3-5-704 0</inkml:trace>
  <inkml:trace contextRef="#ctx0" brushRef="#br0" timeOffset="80001.4847">22100 7292 1335 0,'-3'-8'29'0,"0"8"7"0,0-3 0 0,3 3 2 0,-9-5-30 0,3 2-8 16,0 3 0-16,0 0 0 0,-3 6 50 0,3-1 9 15,-2 3 1-15,-1 3 1 0,3 2-16 0,0 0-3 16,0 0-1-16,0 6 0 0,0-3-3 0,3 2-1 0,3 1 0 0,0-1 0 15,3-2-13-15,0 0-2 0,0-6-1 0,0 4 0 16,3-1-5-16,0-5-2 0,3-3 0 0,-3 0 0 16,2-2 5-16,1-3 1 0,0-3 0 0,0 1 0 15,3-6 14-15,-3-3 3 0,3 1 1 0,0-6 0 0,0-3 2 16,0 1 1-16,-3-9 0 0,0-2 0 0,0 0 9 0,-4 0 2 16,1 0 0-16,0-5 0 0,0-1 13 0,0-2 3 15,-9 3 1-15,-3-1 0 0,-9 1-20 0,4 0-4 16,-4-1-1-16,0 6 0 0,0 3-30 0,-3-1-6 15,3 6-8-15,0 5 11 16,3 3-93-16,0 8-18 0,1 2-4 0,-1 6-1096 16</inkml:trace>
  <inkml:trace contextRef="#ctx0" brushRef="#br0" timeOffset="81101.6377">22960 6890 1148 0,'-9'-8'25'0,"9"8"6"0,6-5 1 16,-6 5 0-16,0 0-32 0,3-8 0 0,0 0 0 0,3 2 0 0,-3-2 59 0,-3 8 5 0,0 0 2 0,3-5 0 16,0 0-6-1,-3 5 0-15,0 0-1 0,0 0 0 0,0 0-22 0,0 0-4 0,0 0-1 0,3 5 0 16,6 3 0-16,-6 3 0 0,-3 5 0 0,0 5 0 16,0 3 2-16,0 2 0 15,3 3 0-15,-3 3 0 0,3 2-18 16,-3-2-4-16,-3 2-1 0,3 1 0 0,-3-1 5 0,3 1 2 0,-3-4 0 15,3-2 0 1,0 1 10 0,-9-4 1-16,9-2 1 0,0 0 0 0,0-6-2 0,0-2 0 15,-3 0 0 1,3-3 0-16,-3-5-8 16,0 0-1-16,3 0-1 0,0-5 0 0,0-3-1 0,0 0 0 0,0 0 0 0,0 0 0 0,3-6-1 15,0-2-1-15,0-2 0 16,-3-3 0-16,6-3-15 0,0 0 0 15,3-3 0-15,0 1 0 0,0-1 11 0,0 1-1 0,0-1 0 0,3 6 0 16,-1-3-23 0,1 5-5-16,-3-2-1 0,3 5 0 15,-3 3 3-15,0 5 1 0,3 0 0 0,-3 3 0 0,3-1 1 0,-3 6 0 16,3 0 0 0,-6 3 0-16,3-1 14 0,-6 1 0 15,2 2 0-15,-2-2 0 0,-3 2 0 0,0 0 8 16,-3 0 1-16,-2-2 0 15,2 2 18-15,-3 0 3 16,0 1 1-16,-3-1 0 0,0-2 7 0,0-1 2 0,0 1 0 0,0-1 0 16,6 1-6-1,-6-3-1-15,0-3 0 0,-3 0 0 0,3-2-33 16,0 2 0-16,3-2 0 0,6-3 0 0,-6 0-15 0,6 0 0 0,0 0 0 16,0 0 0-1,0 0-157-15,0-5-31 0,3-3-6 0</inkml:trace>
  <inkml:trace contextRef="#ctx0" brushRef="#br0" timeOffset="81336.8654">23306 7300 1452 0,'-6'13'41'0,"6"-5"9"0,-3 0-40 0,3 3-10 0,0-1 0 0,0 3 0 0,0 3 60 0,0-3 11 0,3 1 1 0,0-1 1 0,0-2-10 0,3-1-3 16,-1-2 0-16,1 0 0 0,-3-3-17 0,-3-5-4 0,0 0-1 0,15 3 0 0,-3-3-14 0,0-3-2 0,-3-2-1 0,0 0 0 0,3-6-5 0,-3 3-2 0,0-2 0 0,3-4 0 0,-9 1-6 0,6-3 0 0,5 3-8 0,-8 0 12 0,3 2-12 0,-6 1 8 15,3-1-8-15,-3 6 0 0,-3 5 0 0,0 0 0 16,0 0 0-16,6-3 0 0,-6 3 0 0,0 0 0 0,3 8 0 0,6 3 0 15,-9 4 20-15,3 1 0 16,0 6 1-16,0 1 0 0,-3-1 3 0,-3 1 0 0,3 4 0 0,-3-1 0 16,0 1 14 15,0-1 3-31,-3 3 1 0,3 0 0 0,-3 3-25 0,3-3-5 0,-6 3 0 0,6 0-1 16,-3-6 5-16,3-2 2 15,0-3 0-15,0-2 0 0,3-3-18 0,3-1 0 0,3-4 0 0,-6-3-764 16,9-3-157-16</inkml:trace>
  <inkml:trace contextRef="#ctx0" brushRef="#br0" timeOffset="81668.596">24106 6802 1836 0,'-6'-5'40'0,"6"5"9"0,0 0 2 0,-3 0 0 0,0 3-41 0,3-3-10 15,0 0 0-15,-3 8 0 0,-3 0 26 0,6 5 3 16,0 0 1-16,0 3 0 16,0 5 21-16,0 3 4 0,0 2 1 0,6 4 0 15,-6 1-15-15,-6 4-2 0,6 2-1 0,-3 2 0 0,-3 1-6 0,4 0-2 16,-7-3 0-16,6 3 0 0,-3-3 1 0,3 0 0 15,0-6 0-15,0-2 0 0,-3-2-14 0,0-3-2 16,6-3-1-16,0-3 0 0,0-2-14 0,0 0 0 0,6-3 0 16,-3 1 0-1,3-4-19-15,-3-4-9 0,0-1-3 0,3-3-708 16,3 1-141-16</inkml:trace>
  <inkml:trace contextRef="#ctx0" brushRef="#br0" timeOffset="82362.3038">24026 7117 1598 0,'-6'0'35'0,"6"0"7"0,0 0 2 0,0 0 1 0,6 11-36 0,0-3-9 0,6-3 0 0,0 0 0 16,6 1 11-16,-7-4 0 0,7 1 0 0,0-3 0 15,3-3 37-15,-6-2 7 0,6 0 1 0,-3-3 1 16,-1 0 2-16,-2 0 0 0,6-3 0 0,-3-2 0 15,-6 0-23-15,6-3-4 0,-6 3 0 0,-3-3-1 16,2-3-12-16,-5 1-3 0,3-3 0 0,-3 2 0 0,-3 1-6 0,0-3-2 16,0-3 0-16,3 5 0 0,-6-2-8 0,3 2 0 15,-6 1 0 1,3 5 0-16,-6-3 0 0,6 5 0 0,0 6-12 0,0 0 12 16,0 5-14-16,0 0 5 0,0 0 1 0,-6 5 0 0,0 3-9 0,3 5-2 15,-3 6 0-15,6 4 0 0,-9 4 6 0,9 2 1 16,-2 3 0-16,2 0 0 15,0 2 12-15,-3 0 0 0,-3 1-10 0,6-1 10 16,0-2 0-16,0 0 8 0,-3 2 0 0,-3 0 0 16,6-4 28-16,0-1 6 0,-3-3 1 0,0-2 0 0,0 0 5 0,0-6 2 15,3-2 0-15,-3 0 0 0,-3-5-21 0,6-3-4 0,0-3-1 16,0-5 0-16,0 0-12 0,0 0-4 16,0 0 0-16,12-8 0 0,-3 0-8 0,-3-5 0 15,3-3 9-15,-4-5-9 0,4 2 0 0,3 1-12 16,-3-4 2-16,-3 4 0 15,-3-1-18-15,6 4-4 0,-6-4-1 0,3 6 0 16,-3 2-10-16,-3 3-1 0,0-2-1 16,0 2 0-16,0 8 18 0,0 0 4 0,0 0 1 0,0 0 0 0,0 0 10 15,-3 10 3-15,3 4 0 0,0-1 0 0,0 5 9 0,3-2 0 16,-3 5 0-16,6-2 0 0,0 2 10 0,3 0-2 0,0-2-8 0,0-1 12 16,0-2-4-16,0-3-8 0,0 1 11 15,2-1-11-15,-2-3 11 0,6-2-11 0,0 0 10 16,-3-5-10-16,3-3 10 0,-6 0-10 0,6-3 10 0,0 1-10 15,-3-6 13-15,-4 0-3 0,7-3-1 0,-3-2 0 0,-3 0-9 16,-3-3 12-16,0 3-12 0,-3-3 12 16,3 2-12-16,-12 1 0 0,6 0 0 0,-9 0 0 15,3 0-17-15,0 2 4 0,-3 6 1 0,-3-3 0 16,3 5 12-16,-2 0 0 0,2 6 0 0,0 0 0 16,0 5 23-16,-3 0-3 0,9 5 0 0,-3 3 0 0,6 0-3 15,0-1-1-15,0 4 0 0,9 0 0 0,3-1-16 0,-3-5 0 16,9 1 0-16,-1-1-701 15,4-3-142-15</inkml:trace>
  <inkml:trace contextRef="#ctx0" brushRef="#br0" timeOffset="83091.6925">22225 8350 1447 0,'0'0'32'0,"0"3"6"0,-3-3 2 0,3 0 0 0,3 0-32 0,-3 0-8 0,0 0 0 0,0 0 0 15,6-5 44-15,0 2 8 0,-3-2 0 0,0-3 1 16,0 0 31-16,0-3 5 0,0-2 2 0,0 0 0 16,-6 0-35-16,6 2-8 0,-3-2 0 0,-3-1-1 15,3 1-20-15,-6 3-4 0,3-4-1 0,0 4 0 16,-3-1-3-16,0 6-1 0,-3-3 0 0,-3 3 0 16,0-1-18-16,0 4 10 0,0-1-10 0,4 6 8 15,-4-3-8-15,0 8 0 0,0-3 0 16,3 6 0-16,-6-1 0 0,6 3 0 0,3 1-9 15,-3 2 9-15,3-1-12 0,0 4 2 0,3 2 0 0,0 3 0 16,3-3 10-16,0 6 0 0,0-4 0 0,3 1 0 16,0 0 14-16,3 2-2 0,3-2 0 0,3-3 0 15,-3 1-1-15,0-1-1 0,6-5 0 0,0 2 0 16,0-5-10-16,2 1 0 0,-2-1 9 0,-3-5-9 0,0-3 0 16,9 0 0-16,-3-2-12 0,3-3 4 15,-3-5-111-15,-4-3-21 0,4-3-5 16,0 1-738-16</inkml:trace>
  <inkml:trace contextRef="#ctx0" brushRef="#br0" timeOffset="83373.1592">22526 8271 1206 0,'0'0'26'0,"0"0"6"0,-6 0 0 0,6 0 3 0,-9 0-35 0,3 3 0 0,0-1 0 0,6-2 0 16,-9 5 34-16,0 3 0 0,0-2 0 0,3 4 0 15,0 1 24-15,3-1 5 0,-3 4 1 0,3 2 0 16,-3-1-21-16,6 1-4 0,0 0-1 0,0 3 0 15,3-1 6-15,0-2 2 0,0 0 0 0,3-3 0 16,3 0-6-16,0 1 0 16,0-1-1-16,0 0 0 0,0-8-16 0,0 3-3 15,3-2-1-15,0-1 0 0,-3-5-3 0,-3 0 0 0,2-5 0 0,1-1 0 16,0 1 7-16,0-3 1 16,-6 0 0-16,3-5 0 0,0 2 5 0,-3-2 2 0,-6 0 0 0,0 0 0 15,0-3-13-15,0 3-2 0,-3-3-1 0,-3 2 0 16,3-1-15-16,-3 1 0 0,0-2 0 0,4 1 0 15,-4 1-31-15,-3 1-2 0,9-3-1 16,-3 3-649-16,3 2-129 0</inkml:trace>
  <inkml:trace contextRef="#ctx0" brushRef="#br0" timeOffset="84187.2055">22743 8440 1350 0,'-6'16'29'0,"6"-8"7"0,0 0 0 0,-3 3 3 0,-3-4-31 0,6 4-8 16,0-3 0-16,0 0 0 0,0 0 55 0,0-3 9 0,0-2 3 0,0-1 0 16,6 1 2-1,-6-3 1-15,-6 0 0 0,6 0 0 0,0 0-26 0,0 0-4 16,0-8-2-16,6 0 0 0,-3-2-14 0,0-4-4 16,0 1 0-16,0 0 0 0,-3 2-11 0,3-4-9 15,-3 1 12-15,6-2-12 0,-3 3 0 0,3 0 0 16,-3 2 0-16,3 1 0 0,0-1 0 0,0 1 0 0,-3 2 0 0,0 2 0 15,3 4 0-15,-6 2 0 0,0 0-10 0,8 0 10 16,-2 5-8-16,0 0 8 0,0 3-10 0,-6 3 10 16,3-1 0-16,0 1 0 0,-3 0 0 0,6-1 0 15,-6 1 0-15,3 2 0 0,-3-5 0 0,0 3 10 16,3-4 0-16,-6 1 0 0,6 0 0 0,-3-2 0 16,3-1 1-16,-3 0 0 0,0-5 0 0,0 0 0 15,0 0-11-15,0 0 12 0,0 0-12 0,0 0 12 16,6-2-12-16,-6-4 0 0,12 1 0 0,-9-3 0 15,0 3 0-15,3-3 0 0,0 0 0 16,-6 3 0-16,6-3-16 0,-3 2-1 0,0 1-1 0,3 2 0 31,-3-2-8-31,-3 5-2 0,0 0 0 0,6-5 0 0,-3 5 0 0,-3 0-1 0,0 0 0 0,9-3 0 16,-6 3 14-16,3 3 3 0,-3-3 1 0,-3 0 0 16,8 2 11-16,1 1-13 0,-6 0 5 0,6-1 8 15,-3 4-9-15,0-1 9 0,3 0 0 0,0 1 0 16,-3-1-32-16,0 0 0 0,3 3 0 0,-6 0 0 15,3 0 3-15,-3 5 1 0,6-2 0 0,-3 2 0 0,-3 3 20 0,0-3 8 16,3 3 0-16,-3 3-9 0,3-1 9 0,-4 1-8 16,4 2 8-16,0 0-8 0,0 0 8 0,-3 0 0 15,-3-2 0-15,0 2 8 0,0-5 15 0,6 0 3 0,-12 0 1 16,6-3 0-16,0 0 15 0,-3-2 3 0,3-1 1 0,0-2 0 16,-3-3 5-16,0 1 1 0,3-6 0 15,0 0 0-15,0 0-35 0,0 0-6 16,0 0-2-16,0 0 0 0,0-6 3 0,0-2 1 15,0-2 0-15,0-3 0 0,3-3-5 0,0 0 0 0,-3-5-8 16,0 0 12-16,3-3-12 0,-3-3 0 16,9 1 0-16,-3-3 0 0,0 0 0 0,3 0 0 15,-3 2 0-15,3 1 0 0,3 4 0 0,0-1 0 16,0 1 8-16,-3 4-8 0,3 2 0 0,-1 3 0 0,-2 0 0 0,6 5-10 16,-9 0-5-16,9 2-1 0,-3 4 0 0,-3-1 0 15,0 3 4-15,-3 3 0 0,0-1 0 0,-3 1 0 16,6 5 12-16,-6 0 0 0,-6 3 0 0,3 2 0 15,0-3 0-15,-9 4 0 0,9 1 8 0,-9 1-8 16,3 0 18-16,-3 0-3 0,-3 0-1 0,-3 0 0 0,6 0 12 16,0 0 2-16,-3-3 1 0,3 0 0 0,-2-2-11 15,5-3-2-15,0-3-1 0,3 0 0 0,0 0-30 0,3-5-5 16,0 0-2-16,0 0-630 16,3-2-127-16</inkml:trace>
  <inkml:trace contextRef="#ctx0" brushRef="#br0" timeOffset="84363.367">23392 8427 1735 0,'0'0'38'0,"0"5"8"0,3 6 2 0,-3 2 0 0,0 0-38 0,3 1-10 0,-3-1 0 0,0 0 0 16,0 0 52-16,3 0 9 15,-3-5 2-15,3 6 0 0,-3-4-18 0,3-2-3 16,-3 0-1-16,9 0 0 0,-6-3-41 0,-3-5 0 0,0 0-11 0,9-2-609 15,0-4-123-15</inkml:trace>
  <inkml:trace contextRef="#ctx0" brushRef="#br0" timeOffset="84494.9865">23523 8194 1897 0,'0'0'41'0,"0"0"9"0,0 0 2 0,0 0 2 0,0 0-43 0,0 0-11 0,0 0 0 0,0 0 0 15,0 0 0-15,0 0-17 0,0 0 4 0,0-2-543 16,3-1-108-16</inkml:trace>
  <inkml:trace contextRef="#ctx0" brushRef="#br0" timeOffset="84886.4754">23609 8086 1443 0,'-6'5'32'0,"6"-5"6"0,-6 8 2 0,3 0 0 0,-3 2-32 0,3 4-8 16,-3-4 0-16,3 9 0 0,3-1 84 0,-6 3 14 15,3 1 3-15,3 1 1 0,0 4-18 0,-2-1-3 16,2 1-1-16,0 2 0 0,2-3-28 0,1 1-7 16,-3-1-1-16,3 1 0 0,3-3-17 0,0-1-4 15,3 1-1-15,0-3 0 0,-3-2-10 0,6-3-3 0,-3 0 0 16,9-3 0-16,-6-3-9 0,3-2 0 0,0 0 9 0,-4 0-9 16,7-5 0-16,-6-3 9 0,-3-3-9 15,3-2 0-15,-3-3 9 0,6-5-9 16,-9 0 0-16,3-1 9 0,3-2-9 0,-3 3 0 15,0-3-12-15,-4 0 12 16,1 1-33-16,0-1 1 0,-3 2 0 0,3 1 0 0,-3 0 6 0,-3 0 2 16,0 2 0-16,0 1 0 0,0 2 14 0,0 2 10 15,-9 1-12-15,9 5 12 0,0 0 0 0,0 0 0 16,0 3 0-16,0-3 0 0,-9 5 0 0,9 3 8 0,-6-3-8 0,3 6 0 16,1 2 12-16,-1-2-3 0,3 2-1 0,0 0 0 15,0 0-8-15,0 3 10 0,3-3-10 0,-1 3 10 16,1-2-10-16,3-4 0 0,3 3 0 0,-3 1 0 15,0-4-9-15,3-2 9 0,6 0 0 0,-9-3 0 16,9 1-18-16,-3-1 3 0,3-2 1 0,0-3-631 16,-4-3-127-16</inkml:trace>
  <inkml:trace contextRef="#ctx0" brushRef="#br0" timeOffset="85292.3384">24065 8644 1544 0,'-9'13'34'0,"9"-8"7"0,0 3 2 0,0 0 0 0,0-2-35 0,0-6-8 0,0 8 0 0,0-8 0 16,0 0 43-16,0 0 6 0,0 0 2 0,0 0 0 16,0 0 41-16,0 0 8 0,0 0 1 0,0 0 1 15,0-8-50-15,0-3-11 0,6-2-1 0,-12 0-1 16,3-1-17-16,3-2-3 0,-3 1-1 0,0-4 0 16,0 3 10-16,3-2 1 0,0-1 1 0,3 3 0 15,3 0-2-15,-3 3 0 0,-3 0 0 0,6 0 0 16,-3 5 2-16,6-3 0 0,-7 6 0 15,1 0 0-15,3 2-21 0,0-2-9 16,0 5 8-16,3 0-8 0,0 2 0 0,6 1 0 0,-3 0 0 0,3-1 0 31,-6 1-28-31,9 2-5 0,-3-2-1 0,2 0 0 16,-5-3-123-16,9 0-25 0,-6 0-5 0,0 0-1 0</inkml:trace>
  <inkml:trace contextRef="#ctx0" brushRef="#br0" timeOffset="85562.7838">24496 7903 1870 0,'0'0'53'0,"9"5"11"0,3 1-51 0,0 2-13 0,0 2 0 0,6 3 0 16,3 3 25-16,-4 3 3 0,4-1 0 0,0 6 0 15,-6-3 44-15,12 6 8 0,-6 5 3 0,-1-1 0 16,1 6-12-16,0-2-3 16,0 4 0-16,0 1 0 0,-3 2-29 0,2 3-7 15,-8 3 0-15,-3 5-1 0,0 5-18 0,-9 3-3 16,-9 5-1-16,-3 3 0 0,0 2 3 0,-8 6 0 0,-7 5 0 0,-3 3-788 16,0-1-156-16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21:20:14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9045 6077 1080 0,'3'-15'24'0,"0"9"4"0,-3-2 2 0,3 0 0 0,0 1-30 0,-3-1 0 16,3-3 0-16,-3 3 0 0,3 0 69 0,-3 3 8 15,2 2 2-15,-2 3 0 0,0 0-18 0,0 0-3 16,0-5-1-16,-2 0 0 0,2 2 3 0,-3-2 1 15,3 5 0-15,-6-3 0 0,3 3-18 0,-3 0-4 16,-3 5-1-16,3-2 0 0,-3 2-24 0,0 3-5 16,-3 3-1-16,3-1 0 0,-3 4-8 0,0 4 0 15,-6 1 0-15,4-1 0 0,-1 3 0 0,0 0 8 0,3 3-8 0,-3 0 8 16,0 0-8-16,0 2 8 0,0-2-8 0,3 5 8 16,3 3 0-16,-2 2-8 0,2 1 12 0,3 2-4 15,3 3 16-15,0-3 2 0,0 0 1 0,6 0 0 16,0 0 5-16,0 0 0 0,3-5 1 0,0 2 0 15,0-5-13-15,2 3-4 0,4 0 0 0,-3 2 0 16,3-8-16-16,0 1 10 0,3-3-10 0,0-6 8 16,0-2-8-16,0-3 0 0,0 0 9 0,-1-2-9 15,-2-3 8-15,3 0-8 0,-3-3 10 0,0-2-10 16,3 0 0-16,-3-1 0 0,0 1 0 0,-12-3-684 16,12-3-141-16</inkml:trace>
  <inkml:trace contextRef="#ctx0" brushRef="#br0" timeOffset="966.1654">9557 6062 1370 0,'-9'-22'39'0,"9"22"8"0,-3 6-38 0,-3-1-9 0,3 0 0 0,3-5 0 15,-3 6 47-15,0 2 7 0,0-1 2 0,3 4 0 16,0 0-18-16,-3-1-3 0,3-2-1 0,0 3 0 16,3 2-12-16,3 3-2 0,-6-3-1 0,3 3 0 15,0 0 5-15,-3-3 0 0,6 3 1 0,-3 0 0 16,-3 2-7-16,6-2-2 0,-3-3 0 0,0 6 0 15,0-6-16-15,0 0 0 0,0 1 8 0,0-6-8 16,-3-8 0-16,2 8 0 0,4 2 0 0,-3-5-9 16,-3-5-61-16,0 0-12 0,0 0-2 0,9 0-656 15</inkml:trace>
  <inkml:trace contextRef="#ctx0" brushRef="#br0" timeOffset="1138.1608">9726 6017 1378 0,'0'0'30'0,"0"13"6"0,-3 3 2 0,0 2 2 0,0 1-32 0,3-3-8 0,-3 2 0 0,3 1 0 16,-3 2 84-16,0-3 16 0,3 4 4 0,-3-1 0 15,3 3-50-15,0-3-10 0,0 0-1 0,0 0-1 16,3 3-27-16,-3 0-6 0,3-6-1 0,3 1-576 16,-3 2-116-16</inkml:trace>
  <inkml:trace contextRef="#ctx0" brushRef="#br0" timeOffset="1483.2366">9917 6652 1256 0,'-3'0'28'0,"3"0"5"0,0 8 2 0,0 2 0 0,3-2-35 0,-3 5 0 16,3 3 0-16,0 3 0 0,3-1 60 0,-3 3 6 16,-3 3 1-16,6 3 0 0,0-1-6 0,0-2-1 15,-3 2 0-15,-1 4 0 0,1-1-15 0,0 0-3 16,-3-3-1-16,3 1 0 0,-6-4-12 0,3-1-2 0,0-1-1 0,3-3 0 15,-3 3-11-15,-3-2-3 16,3 0 0-16,0-1 0 0,3-5-12 0,0 0 0 16,-6-2 0-16,3-3 0 0,3 0 0 0,-3-3 0 0,0-5 0 0,0 0 0 31,0 0-127-31,0 0-21 0,0 0-5 0</inkml:trace>
  <inkml:trace contextRef="#ctx0" brushRef="#br0" timeOffset="1772.9689">9914 6678 1584 0,'6'-10'35'0,"-6"4"7"0,3-4 2 0,3 2 0 16,0-3-36-16,0 1-8 0,0 2 0 0,0 0 0 16,5 0 36-16,1 0 4 0,0 2 2 0,0 4 0 15,3 2-23-15,0 2-5 0,3-2-1 0,0 3 0 16,-1 0 4-16,1-1 1 0,0 6 0 0,-3-2 0 15,3 2-5-15,-6 0-1 0,-3-1 0 0,3 1 0 16,-3 3 8-16,-3 0 2 0,-3 2 0 0,0 0 0 16,-3 3 19-16,-3 0 4 0,0 0 1 0,-3 0 0 15,-3 2-2-15,-3 3-1 0,3 0 0 0,-6-2 0 16,3-1-12-16,-3-2-3 0,3-2 0 0,-3-4 0 16,0 1-14-16,1-3-3 0,2-3-1 0,0-2 0 15,-3-1-30-15,3 1-7 0,3-6-1 0,0 1-674 16,3-6-135-16</inkml:trace>
  <inkml:trace contextRef="#ctx0" brushRef="#br0" timeOffset="2877.4142">10667 6583 1144 0,'0'0'25'0,"0"0"6"0,0 0 1 0,0 0 0 15,0 0-32-15,0 0 0 0,0 0 0 0,0 0 0 0,0 0 93 0,0 0 13 16,0 0 2-16,0 0 1 0,0 0-26 0,0 0-6 16,0 0-1-16,6-3 0 0,-3 1-7 0,3 2-1 15,0-3-1-15,0 0 0 0,3 3-19 0,0-2-4 16,2 2-1-16,-2 0 0 0,6 0-14 0,-3 0-2 15,0 0-1-15,-3-3 0 0,3 3-12 0,0 0-2 16,3 0-1-16,0 0 0 0,-1 0-11 0,-2 0 0 16,3 3 9-16,-3-3-9 0,3 0 0 0,-3 0 0 15,-3 0 0-15,3 0 0 16,0 0-30-16,-3 0-7 0,0 2-2 0,-1-2-633 0,-8 0-126 16</inkml:trace>
  <inkml:trace contextRef="#ctx0" brushRef="#br0" timeOffset="3099.797">10726 6750 1989 0,'3'13'56'0,"-3"-13"13"0,0 0-55 0,0 0-14 0,9 0 0 0,-3 0 0 16,3 2 32-16,3-2 4 0,-3 0 1 0,-9 0 0 15,15 0-10-15,0 0-3 16,3 3 0-16,0-3 0 0,-1 0-16 0,1 0-8 16,-3-3 0-16,3 1 8 0,3-4-8 0,-3 4 0 0,0 2 0 0,-1-3-635 31,4-2-129-31</inkml:trace>
  <inkml:trace contextRef="#ctx0" brushRef="#br0" timeOffset="4070.3426">11783 5927 1346 0,'-9'23'29'0,"9"-23"7"0,0 0 0 0,-3 14 3 0,-3-6-31 0,6-8-8 0,0 0 0 0,0 0 0 16,0 0 44-16,0 8 7 0,-3 5 1 0,6-5 1 15,0 0-20-15,3 5-4 0,-6-2-1 0,3 2 0 16,6 0-5-16,-6 0-2 0,0 0 0 0,0-2 0 16,0 2-1-16,0 0-1 0,0 3 0 0,-3-2 0 15,0-1-11-15,0-3-8 0,3 1 12 0,-3-3-12 16,-3 2 0-16,6-2 0 0,-3-8 0 0,3 8 0 31,0-2-48-31,-3-6-11 0,0 0-1 0</inkml:trace>
  <inkml:trace contextRef="#ctx0" brushRef="#br0" timeOffset="4231.6928">11965 5927 1250 0,'-6'-16'35'0,"6"21"9"0,0 16-36 15,-3-2-8-15,3-3 0 0,-3 0 0 0,0 2 67 0,0 1 11 16,3-6 2-16,-3 3 1 0,3 0-21 0,0-1-5 0,-3 1-1 0,0 3 0 16,3-3-37-16,0 2-7 0,0-2-2 0,3 0 0 15,0-3-21-15,0 3-5 0,0 0-1 0</inkml:trace>
  <inkml:trace contextRef="#ctx0" brushRef="#br0" timeOffset="4764.721">12506 6390 1508 0,'0'10'33'0,"-3"1"7"0,3-6 2 0,0-5 0 0,0 8-34 0,0 3-8 0,0-1 0 0,-3 3 0 15,3 3 49-15,-3-2 8 0,3-1 2 0,0 3 0 16,-3 0-19-16,3-1-4 0,3 1-1 0,-6 0 0 15,3 0 2-15,0 0 1 0,0-3 0 0,0 3 0 16,3 3-22-16,-3-6-4 0,0 3 0 0,0-3-1 16,3-3-11-16,-3 1 0 0,0 2 0 0,0-2 8 15,3-1-8-15,0-2 0 0,-3 0 0 0,0-2 0 16,0 2-26-16,0-8-1 0,0 0 0 0,0 8 0 16,0-8-59-16,0 5-12 0,0-5-2 0,0 0-656 15</inkml:trace>
  <inkml:trace contextRef="#ctx0" brushRef="#br0" timeOffset="4983.4608">12358 6665 1642 0,'0'0'46'0,"0"0"11"0,0 0-45 0,0 0-12 0,3-5 0 16,-3 5 0-16,3-6 59 0,2 1 9 0,1 2 3 0,0-2 0 15,3 2-21-15,0 1-4 0,0 2-1 0,3-3 0 16,0 3-14-16,3 0-3 0,-3-3-1 0,6 1 0 16,-1-3-19-16,1 2-8 0,-3 0 8 0,6-2-8 15,3 2-20 1,-3 1-10-16,0-4-2 0,-1 4-875 0</inkml:trace>
  <inkml:trace contextRef="#ctx0" brushRef="#br0" timeOffset="5453.4968">13108 6403 1497 0,'0'8'32'0,"3"5"8"0,-3-2 0 0,-3 2 4 0,0 0-36 0,3 0-8 0,6 6 0 0,-3-1 0 16,-3 1 62-16,6 2 10 0,-3 0 3 0,2 0 0 15,1 3-27-15,-3 0-4 0,0 0-2 0,3 2 0 16,0 1-6-16,-6-1 0 0,3 3-1 0,0-2 0 16,0-3-11-16,0 2-3 0,0-2 0 0,-3 0 0 15,0 0-21-15,0-3 9 0,0-3-9 0,0-2 0 16,-3 0 10-16,3 0-10 0,0-3 8 0,-3-2-8 15,3 2 0-15,0-5 0 0,-3 0 0 0,3-3 0 16,3-2-34-16,-3-3-12 0,0 0-2 0,0 0-559 16,0 0-111-16</inkml:trace>
  <inkml:trace contextRef="#ctx0" brushRef="#br0" timeOffset="5781.6528">13045 6382 1123 0,'0'34'24'0,"3"-26"6"0,3-8 1 0,6-3 1 0,-3 6-32 0,0-3 0 0,6 5 0 0,0-2 0 15,2 2 37-15,4-2 2 0,3 2 0 16,0 1 0-16,-3-1-9 0,3 3-2 0,-4 0 0 0,1 2 0 15,0 1 6-15,-3-1 1 0,-3 1 0 0,0 0 0 16,-3-1 1-16,-3 1 1 0,-1-1 0 0,-2 1 0 16,-3 0 33-16,0-1 6 0,-3 1 2 0,-3-1 0 15,-6 6-10-15,4-3-3 0,-7 1 0 0,0 2 0 16,-3-3-29-16,0 0-5 0,0 0-2 0,-3-2 0 16,0-1-13-16,0-2-2 0,1 0-1 0,2 0 0 15,0-3-41-15,0-2-8 0,0-6-1 0,6 3-619 16,0 0-123-16</inkml:trace>
  <inkml:trace contextRef="#ctx0" brushRef="#br0" timeOffset="6263.1721">13649 5699 1269 0,'0'0'36'0,"0"0"8"0,9 13-36 0,0 1-8 0,-3-1 0 0,9 0 0 16,-3 6 26-16,6-1 3 0,0 3 1 0,3 6 0 15,8 12 6-15,-2 4 2 0,3-1 0 0,0-2 0 16,-4 5-3-16,1-3-1 0,-3-2 0 0,-3-1 0 15,3 1-3-15,-6 0-1 0,-4 0 0 0,-2-1 0 16,0 1 17-16,-3-3 3 0,-3 0 1 0,-3 0 0 16,-6 0 17-16,0-3 4 0,-3 3 1 0,0-2 0 15,-3 2-26-15,-3-3-6 0,0 3-1 0,-2-2 0 16,-4-3-26-16,3-1-6 0,-3 1 0 0,0-3-8 16,0-2-81-16,0-1-23 0,1-7-5 0</inkml:trace>
  <inkml:trace contextRef="#ctx0" brushRef="#br0" timeOffset="7652.8139">14590 6501 975 0,'-6'8'21'0,"6"-8"5"0,3 10 1 0,-3 1 1 0,0-11-28 0,0 0 0 0,0 0 0 0,3 8 0 15,-3-8 56-15,0 0 7 0,0 0 1 0,3 3 0 16,3-3 4-16,-6 0 2 0,0-3 0 0,3-2 0 15,0-6-21-15,-3 3-4 0,0 3-1 0,0-3 0 16,0 3-4-16,0-3-2 0,-3 2 0 0,3-2 0 16,-3 3-14-16,0 0-4 0,0-1 0 0,3 6 0 15,-3-2-11-15,-3-1-9 0,0 1 12 0,6 2-12 16,0 0 13-16,-6 2-4 0,0 1-1 0,6-3 0 16,-6 2-8-16,0 4 0 0,0-1 0 0,3 0 0 15,-3 3 0-15,6-8 0 0,0 0-9 0,0 8 9 16,-3 0 0-16,3-8 0 0,3 8-8 0,0-3 8 0,0 3 0 0,-3-8 0 15,0 0 0-15,6 0 0 0,3 0 9 0,-3-2 6 16,0-4 1-16,-3 1 0 0,3-3 20 0,-3 0 4 16,-3 0 0-16,0-2 1 0,0 2-13 0,0 2-4 15,0 6 0-15,0 0 0 0,-3-2-14 0,3 2-10 16,0 0 12-16,-6-3-12 0,0 1-13 0,6 2-10 16,0 0-1-16,0 0-604 15,0 0-120-15</inkml:trace>
  <inkml:trace contextRef="#ctx0" brushRef="#br0" timeOffset="8001.2604">14593 6821 1476 0,'0'0'32'0,"0"0"8"0,-3 3 0 0,3-3 1 0,0 0-33 0,-9 0-8 15,3 0 0-15,0 0 0 0,3 0 73 0,0-3 13 16,0 0 2-16,0-2 1 0,3 0-33 0,-3-1-6 16,6 1-2-16,-3 3 0 0,-3-1-4 0,3 3-2 15,3-3 0-15,0 1 0 0,-3 2-12 0,6 0-2 16,0 2-1-16,3-2 0 0,-3 6-10 0,3-1-1 0,-3-3-1 16,3 4 0-16,3 2-7 0,-3 0 0 15,-3-3-8-15,6 0 12 0,-4 0 4 0,1 3 1 16,0 0 0-16,0 3 0 0,-3 2 7 0,0-2 0 15,0 2 1-15,-6 3 0 0,0-3 0 0,3 6 0 0,-6-4 0 0,0 4 0 16,-3 0 2-16,-3 2 0 0,0 0 0 0,-3 0 0 16,0 0-10-16,1-2-1 0,-7-1-1 0,6 1 0 15,-3-1-15-15,0-2 0 0,-3-3 0 0,0 1 0 32,3-1-104-32,4-5-23 0,-1 0-5 0</inkml:trace>
  <inkml:trace contextRef="#ctx0" brushRef="#br0" timeOffset="11256.6872">16200 6572 1354 0,'-6'-24'38'0,"6"24"10"0,-6 3-39 0,0 0-9 0,3-3 0 0,-2 0 0 16,2-6 53-16,-3-1 9 0,3-1 2 0,0-3 0 15,0 0-12-15,0 1-3 0,0 2 0 0,0-3 0 16,0-2-29-16,3 0-5 0,-3 5-2 0,0-3 0 15,0-2-4-15,0 3-1 0,0-1 0 0,0 3 0 16,0 3 2-16,0-1 0 0,-3 4 0 0,6 2 0 16,-6 2-2-16,0 6 0 0,0 6 0 0,0-1 0 15,-3 0-8-15,3 6 0 0,3-1 0 0,-6 3-11 16,3 0 11-16,3 3-8 0,0-3 8 0,1 1-8 16,-1-1 8-16,0 0 0 0,3-3 0 0,3-2-8 15,0-2 8-15,-1-1 0 0,1 0 0 0,0-2-8 0,3 2 8 16,0-5 0-16,3-3 8 0,-3 0-8 0,3 1 19 0,0-4-1 15,0-10 0-15,0 3 0 0,0-3 8 0,0 3 2 16,0-6 0-16,3 1 0 0,-3 4-9 0,-1-7-2 16,4-5 0-16,-3-1 0 0,-3 8-17 15,0-2 10-15,0-3-10 0,0 3 8 0,-3 3-8 0,0-1 0 16,-3 3 0-16,3 0 0 0,-3 3 0 0,0 0 0 16,0 5 9-16,0 0-9 0,0 0 14 0,0 0-2 15,0 0 0-15,0 0 0 0,0 13-12 0,3-3 0 16,0 4 0-16,3-4 0 0,-3 3 0 0,3 1 0 0,0-4 8 15,3 1-8-15,3-3 0 0,0-3-10 16,-3-2 2-16,2 5 0 0,4-3-14 0,0-5-2 0,-3-3-1 0,-3-2 0 16,6 2-11-16,-3-2-3 0,3-3 0 0,-6-3 0 15,3 1-1-15,-1-3-1 0,1-1 0 0,0-7 0 16,-3-3-38-16,0-2-7 0,0 0-2 0,3-1-588 16</inkml:trace>
  <inkml:trace contextRef="#ctx0" brushRef="#br0" timeOffset="11442.2479">16516 5863 939 0,'0'0'20'0,"0"0"5"0,0 0 1 0,-3 5 1 0,3-5-27 0,-3 8 0 16,0 6 0-16,0 2 0 0,3 7 52 0,0 4 4 15,-3 2 2-15,0-3 0 16,3 3-1-16,0 3 0 0,-3 3 0 0,0 2 0 16,0 0 7-16,3 2 2 0,0-2 0 0,0 6 0 0,-3 2-6 0,3-6 0 0,0-7-1 0,3 0 0 15,-3 0-31-15,3-3-7 0,3 0-1 0,0-3 0 16,3-5-20-16,-3 1-8 0,3-4 0 0,0-5 0 15,3-2-129-15,-4-3-26 0,1 0-5 0</inkml:trace>
  <inkml:trace contextRef="#ctx0" brushRef="#br0" timeOffset="11739.1795">16787 6334 1576 0,'6'13'35'0,"-6"-13"7"0,-6-2 2 0,0-1 0 0,-3-5-36 0,0 3-8 16,-3 0 0-16,0-1 0 0,-6 4 80 0,3-1 13 15,9-5 3-15,-6 8 1 0,-2-3-34 0,2 6-7 16,0-3-2-16,3 5 0 0,9-5-29 0,-9 3-5 16,0 5-2-16,9-8 0 0,0 0-18 0,3 10 0 15,-6 4 0-15,6-1 0 0,3 3 0 0,3 0-11 16,6 2 11-16,-6 1-10 0,-3-1 10 0,3 1 0 0,8-6 0 16,-5 6-8-16,-6-1 8 0,3 1 0 0,6-4 0 0,-3 4 0 15,-3-1 0-15,-3 1 0 0,-6-6 0 0,3 0 0 16,0-2 17-16,-3 2 6 0,-9 1 1 0,6-4 0 15,3 3 22-15,-3-5 5 0,-3 0 1 0,-3 0 0 16,-3-3-20-16,3-2-3 0,0 2-1 0,0 1 0 16,-6-1-18-16,7-2-10 0,-1-3 10 0,3-6-10 31,0 4-41-31,3-6-15 0,0 0-2 0,6 0-661 0,-3 0-132 0</inkml:trace>
  <inkml:trace contextRef="#ctx0" brushRef="#br0" timeOffset="12020.6186">16879 6416 1609 0,'0'13'35'0,"0"1"7"0,-9-1 2 0,3 3 2 0,3 2-37 0,0 1-9 0,0-1 0 0,-3 1 0 16,0-3 61-16,6 2 11 0,9 3 1 0,-6-2 1 0,0-3-45 16,6 0-9-16,3 0-1 0,3-6-1 0,0-2-10 15,0-3-8-15,-1 1 12 0,4-6-12 0,0 5 13 0,-3-5-4 16,-3-5-1-16,0-1 0 0,6-2 16 0,-6-2 4 15,-3-1 0-15,0 3 0 0,-4 0 24 0,1-5 4 16,-3 0 2-16,-3-3 0 0,-6 3 15 0,3 0 3 16,1-3 1-16,-4 0 0 0,-3 0-6 0,-3 3-2 15,0 2 0-15,3 1 0 0,-3 4-31 0,0-2-6 16,-6 0-2-16,6 0 0 0,3 6-30 0,-3-4-16 16,1 6 1-16,2 0 1 15,3 0-131-15,0 3-27 0,0 0-4 0</inkml:trace>
  <inkml:trace contextRef="#ctx0" brushRef="#br0" timeOffset="12890.1704">17751 6451 1458 0,'0'0'32'0,"0"0"6"0,0 0 2 0,0 0 1 0,0 0-33 0,3-6-8 16,0 1 0-16,-3 5 0 0,-6-3 60 0,6 3 11 16,0 0 1-16,0 0 1 0,0 0-17 0,0 0-4 15,0 11-1-15,3 2 0 0,0 3-25 0,-6 5-5 16,-6 0-1-16,6 1 0 0,9 4-5 0,-3 0-2 16,-6-2 0-16,3 0 0 0,-3-3-13 0,6 0 0 15,0-2 8-15,-3-3-8 0,-3-3 0 0,6 0 0 16,6-5 8-16,0 0-8 0,-3-3 9 0,0-2-1 0,0-6 0 0,6 3 0 15,0-2 26-15,0 2 5 0,-7-6 1 0,7-1 0 16,0-4-12-16,3-8-3 0,-6 1 0 0,3-3 0 16,-3 5-13-16,0-3-2 0,0 1-1 0,-6-3 0 15,0 2-9-15,0 3 8 0,-3 0-8 0,3 3 8 16,-3 3-8-16,0-1 0 0,0-2 9 0,0 2-9 16,0 3 9-16,0 0-9 0,-3 3 12 0,3 0-12 15,0 5 0-15,0 0 0 0,0 0-12 0,-3 8 3 16,3 0-1-16,0 2 0 0,-3 3 0 0,3 1 0 15,3-1 1-15,3 3 0 0,0 0 0 0,0-3 0 16,0-3 9-16,0 1 0 0,2 0 0 0,4 2-8 16,0-3 8-16,-3 1 0 0,3-6-9 0,-3 1 9 15,6-1 0-15,-3-5 0 0,0-3 0 0,0 1 0 16,3-4 0-16,-4 1 0 0,-2-3 0 0,3 0 0 16,-3-2 12-16,0-1 0 0,-3 0 0 0,0-2 0 0,0 3 5 15,-3-4 2-15,0 1 0 0,-3-3 0 0,-3 3 2 0,0 0 1 16,3 0 0-16,-6-1 0 0,0 1-6 0,0 2-2 15,0 4 0-15,0-4 0 0,3 3-14 0,-3 3 0 16,0-3 8-16,3 5-8 16,3 3-20-16,0 0-6 0,-3-5-2 0,3 5 0 15,0 0-35-15,0 0-7 0,0 0-2 0,0 0 0 16,0 0-24-16,0 0-6 0,0 0-1 0,6 0 0 16,0 3-25-16,3-3-4 0,0-3-2 0,0 3-527 15</inkml:trace>
  <inkml:trace contextRef="#ctx0" brushRef="#br0" timeOffset="13184.1176">18201 6326 964 0,'0'11'21'0,"-3"-3"5"0,3-8 1 0,0 8 0 0,-3-3-27 0,3-5 0 0,-3 5 0 0,3 1 0 15,0-6 28-15,-3 10 1 0,0-2 0 0,3-8 0 16,0 13-5-16,0 1-2 0,-3-4 0 0,3 3 0 16,0-2-5-16,0 5-1 0,-3-3 0 0,3 3 0 15,3 0-1-15,0 0-1 0,0 0 0 0,6 2 0 16,-3-5 7-16,2-2 2 0,1 2 0 0,0-2 0 15,3-1 5-15,-3 1 0 0,3-3 1 0,0-6 0 16,0 1 7-16,-3-3 0 0,3-5 1 0,-6 2 0 16,3-2 18-16,0 0 3 0,-4-1 1 0,1-2 0 15,0-2 6-15,-3-4 2 0,-3 4 0 0,3-3 0 16,-6 2-3-16,3 1-1 0,-6-4 0 0,3 1 0 16,-3 2 4-16,1-2 1 0,-4 3 0 0,0-1 0 15,0 3-23-15,0 0-4 0,-3 0-1 0,3 0 0 0,0 3-29 16,0 2-11-16,0-2 0 0,0 2 9 31,0 1-99-31,3 2-20 0,0 0-4 0</inkml:trace>
  <inkml:trace contextRef="#ctx0" brushRef="#br0" timeOffset="13809.3785">18552 6453 1018 0,'0'0'22'0,"0"0"5"0,0 0 1 0,0 0 1 16,0 0-29-16,0 8 0 0,3 0 0 0,-3 5 0 15,0-2 42-15,0 2 2 0,0 3 1 0,3-3 0 0,-3 0 1 16,3-2 0-16,-3 0 0 0,0-1 0 0,3 3 4 0,0-5 1 16,0 3 0-16,0-3 0 15,-3 2-2-15,3-2 0 0,3 0 0 0,-6-8 0 0,0 0 2 0,0 0 0 16,0 0 0-16,0 0 0 0,0 0 26 0,0 0 6 15,0 0 1-15,0 0 0 0,-3 0-11 0,0 0-1 16,-3 0-1-16,0-2 0 0,3-4-28 0,-3 4-6 16,3-1-1-16,-3-5 0 0,3 3-13 0,0 0-3 15,0-3-1-15,0-3 0 0,3 6-19 0,3-3 10 16,-3-3-10-16,3 1 8 0,0-1-8 0,3 1 0 16,0-4 9-16,0 4-9 0,3-1 0 0,-3 3 0 0,3 0-12 15,-1 3 4-15,1-3 8 0,-3 5 0 0,-6 3 0 0,6-2 0 31,6-1-44-31,-12 3-8 0,9 0 0 0,3-3-1 16,0 6-150-16,0-3-29 0,0-3-7 0</inkml:trace>
  <inkml:trace contextRef="#ctx0" brushRef="#br0" timeOffset="14106.254">18787 5866 1281 0,'0'0'28'0,"0"0"5"0,0 0 2 0,3 5 2 15,3 0-29-15,-6 3-8 0,3 3 0 0,0 2 0 0,0 3 43 0,0 3 7 16,0 2 2-16,0 0 0 0,0 3-6 0,0 5-1 16,0 0 0-16,0 3 0 0,-3 2-2 0,3 3-1 15,-3 0 0-15,0 3 0 0,3 0-10 0,-3 2-1 16,0-5-1-16,0 0 0 0,0 0-11 0,-3-3-3 15,0 1 0-15,3-9 0 0,0 3-16 0,0-5 10 16,0 0-10-16,0-3 8 0,0-2-8 0,0-6 0 16,0-3 0-16,0 1 8 15,3-3-38-15,-3 0-8 0,0-8-2 0,0 0-795 16</inkml:trace>
  <inkml:trace contextRef="#ctx0" brushRef="#br0" timeOffset="14404.9229">19079 6347 1558 0,'0'0'34'0,"0"0"7"0,0 0 2 0,0 0 1 0,-6 6-35 0,3-1-9 0,-3-2 0 0,0 2 0 15,0 3 55-15,0 0 9 0,0 0 1 0,-3 0 1 16,6 0-34-16,-3 2-6 0,-3 1-2 0,6 2 0 15,-3 3 9-15,3-3 2 0,-6 0 0 0,6 3 0 0,0 0-10 16,0-3-1-16,0 1-1 0,0-1 0 0,3 0 0 0,0 0 0 16,0 0 0-16,3 1 0 0,3-4-11 0,-3-2-3 15,3 0 0-15,0 0 0 0,0 3-9 0,3-3 10 16,3-3-10-16,-3 0 10 0,-3 3-10 0,9-3 0 16,-3 1 0-16,6-4 8 15,-4 1-34-15,4 0-7 0,-6-3-2 0,3-3-605 16,3 0-122-16</inkml:trace>
  <inkml:trace contextRef="#ctx0" brushRef="#br0" timeOffset="14726.2572">19412 6361 1630 0,'-12'-3'36'0,"6"3"7"0,0 0 1 0,-3 0 3 0,-3 0-38 0,3 0-9 16,-5 3 0-16,2-1 0 0,-3 1 92 0,0 2 17 15,0-2 3-15,0 2 1 0,0 0-45 0,0 1-10 16,3-1-2-16,1 3 0 0,5-3-26 0,-3 3-6 16,6-3 0-16,0 3-1 0,3 0-23 0,3 0 0 15,0 3 0-15,6-1 0 0,0 4 0 0,2-1 0 16,4 0 0-16,3 3-8 0,0 0 8 0,-3-6 0 16,0 4 0-16,0 2-8 0,0-1 8 0,2 4 0 15,-5-3 0-15,3 0 0 0,-6 0 0 0,6 2 0 0,-6 1 0 16,-3-4 0-16,0 1 24 0,-6 0 0 0,0-3 0 15,-3 1 0-15,-3-1 28 0,0 0 5 0,-6 0 2 0,3-2 0 16,-3 0-14-16,0-4-2 16,0-1-1-16,1-1 0 0,-1 0-21 0,0-2-4 0,0 0-1 0,-6-3 0 31,6 0-76-31,-3-3-16 0,6-2-4 0,0-1-1091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8:45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19948 6527 1040 0,'0'0'23'0,"0"0"5"0,0 0 0 15,0 0 1-15,0 0-29 0,-3 3 0 0,3-3 0 0,0 0 0 0,0 0 80 0,0 0 9 16,0 0 3-16,0 0 0 0,0 0-6 0,0 0-1 15,0 0 0-15,0 0 0 0,0 0-18 0,0 0-4 16,0 0-1-16,0 0 0 0,0 0-10 0,0 0-1 16,0 0-1-16,0 0 0 0,0 0-3 0,0 0-1 15,0 0 0-15,0 0 0 0,0 0-17 0,0 0-3 16,0 0-1-16,6 3 0 0,3-1-5 0,3 1-2 16,0-3 0-16,-3 0 0 0,6 3-4 0,-1-1-1 15,4 3 0-15,6-2 0 0,0 2-1 0,-3 1-1 16,3-1 0-16,-4 0 0 0,1-2-11 0,0 2 12 15,-3 0-12-15,0-2 12 0,0 0-12 0,2-1 0 16,-2-2 0-16,0 3 0 0,-3-3 0 0,0 0 0 16,0-3 0-16,3 1 8 0,-3 2-8 0,-1-6 10 0,-2 4-10 15,0-1 10-15,-6 1-2 0,3-1-8 16,3-2 12-16,-3 2-4 0,0-2-8 0,-3 2 0 0,3-2 9 16,-3 2-9-16,3 0 0 0,-3-2-20 0,-3 3 4 0,0-1 1 31,6 0-34-31,-7 1-7 0,1-4-2 0,-3 6-653 0,9-2-130 0</inkml:trace>
  <inkml:trace contextRef="#ctx0" brushRef="#br0" timeOffset="845.3432">21148 6363 986 0,'0'0'21'0,"0"0"5"0,0 0 1 0,0 0 1 0,0 0-28 0,0 0 0 16,0 0 0-16,0 0 0 0,0 0 95 0,3 6 13 15,-3-6 2-15,0 0 1 0,5 5 6 0,-5-5 2 16,0 0 0-16,0 0 0 0,0 0-39 0,6 0-7 16,-6 0-1-16,0 0-1 0,0 0-7 0,0 0 0 15,6-3-1-15,-6 3 0 0,3-5-11 0,3 0-1 16,-6-1-1-16,3 1 0 0,-3 0-36 0,0-1-14 15,0 6 11-15,0-5-11 0,0-3 11 0,-3 3-11 16,0 0 12-16,0-1-12 0,0 1 0 0,0 2 0 16,0 1 0-16,-3-1 0 0,1 0 0 0,-1 1 0 0,0 2 0 0,0 0 0 15,0 0 0-15,-3 2 0 0,3 1 0 0,0 2 0 16,0-2-9-16,-3 5-6 0,0 0-1 0,0 2 0 16,3 1 16-16,-3 0 0 0,0 2 12 15,3 3-12-15,0 0 0 0,0 2-20 0,1 1 2 0,-1 2 1 16,3-3 17-16,0 4 0 0,3-1 0 0,-3-3 0 15,3 3 0-15,3-2 0 0,-3-1 10 0,3 1-2 16,0-3-8-16,3-3 0 0,-1 0 0 0,1 1 0 16,3-4 0-16,0-2 0 0,-3 0 0 0,3-3 8 15,0 1-26-15,3-4-5 0,-3 1-1 0,0-3 0 16,3 0-120 0,0 0-25-16,0-3-5 0,-1-2-699 0</inkml:trace>
  <inkml:trace contextRef="#ctx0" brushRef="#br0" timeOffset="1199.1427">21424 6339 1265 0,'-12'0'36'0,"12"0"8"0,0 0-36 0,0 0-8 15,-8 3 0-15,-1 0 0 0,3-1 28 0,-3 4 3 16,3-1 1-16,0 0 0 0,-3 1 24 0,0-1 4 15,3 3 2-15,0 0 0 0,-3 0-19 0,0 2-4 16,3 1-1-16,-3 2 0 0,3 3-4 0,0 0-1 16,0 0 0-16,0 0 0 0,4 2-1 0,2 3-1 15,-3-2 0-15,0-1 0 0,3 1 2 0,3-3 1 0,0 0 0 0,2-3 0 16,-2 0-26-16,3-2-8 0,3-3 0 0,-3-1 0 16,3-1 13-16,-3-4-4 0,6-2-1 0,-3 0 0 15,3 0-8-15,-3-5 12 0,-3-3-12 0,3 3 12 16,0-6 3-16,-3 3 1 0,0-5 0 0,0 0 0 15,-1 0 12-15,1-3 4 0,-6 0 0 0,0 0 0 16,0-2-5-16,0-1-1 0,-6 0 0 0,1 4 0 16,-1-4 5-16,0 3 1 0,3 0 0 0,-3 3 0 15,0 3-42-15,-3-1-8 0,3 0-2 0,0 3-704 16,0 3-142-16</inkml:trace>
  <inkml:trace contextRef="#ctx0" brushRef="#br0" timeOffset="2066.3051">21543 6334 1162 0,'-3'11'25'0,"3"-11"6"0,0 0 1 0,-3 8 1 0,1 5-33 0,2 0 0 0,2-2 0 0,1 2 0 16,-3 0 67-16,0 0 6 0,0 1 2 0,3-1 0 15,-3 0-6-15,0 3-1 0,0-3 0 0,3 0 0 0,-3-2-20 0,0 2-5 16,0-2-1-16,0-3 0 0,0 2 6 0,0-2 2 16,0-8 0-16,-3 6 0 0,3-1-15 0,0-5-3 15,0 0-1-15,0 0 0 0,0 0-7 0,0 0 0 16,0 0-1-16,0 0 0 0,3-8-7 0,0 0 0 16,0 0-1-16,0 0 0 0,3-2-15 0,-3-1 11 15,3 0-11-15,-3-2 10 0,0 3-10 0,3 2 0 16,-3-3 0-16,3 3 8 0,-3-3-8 15,0 6 0-15,3-3 0 0,-6 8 0 0,0 0 0 0,0 0-14 16,6-2 2-16,0 4 0 0,3 1 12 0,-3 2 0 16,0 3 0-16,0 0 0 0,-3 3-13 0,0-3-3 15,3 2-1-15,-3 1 0 0,0-1 17 0,-1-2 0 16,4 3 0-16,-3-3 0 0,-3 0 8 0,3 0-8 16,0-3 11-16,3 0-11 0,-6 3 20 0,0-8-4 0,0 0 0 15,0 0 0-15,3 3-3 0,-3-3-1 0,0 0 0 0,0 0 0 16,0 0-1-16,9-3-1 0,-3 1 0 15,0-4 0-15,-3-2-1 0,3 0 0 0,6 0 0 0,-6-2 0 16,-3-1-9-16,6 1 0 0,0-4 0 0,-3 1-11 16,0 5 2-16,0-2 0 0,3-1 0 0,-9 3 0 31,0 0-16-31,3 0-3 0,0 0-1 0,-3 8 0 0,0 0 5 0,5-5 0 0,-5 5 1 0,3-3 0 16,6 1 1-16,-9 2 0 0,0 5 0 0,3-2 0 15,3 2 22-15,-6-5-11 0,0 8 11 0,3 3-8 16,0-1 8-16,0 1 0 0,0 2 0 0,0 0 0 15,3-2 0-15,0 2-8 0,-3 0 8 0,-3-2-8 16,3-1 8-16,6 1 0 0,-6-3 0 0,6 0 0 16,-3 0-12-16,0-3-4 0,0 0-1 0,3 1 0 15,-3-4-123-15,-6-2-24 16,9-2-4-16,-1 2-544 0</inkml:trace>
  <inkml:trace contextRef="#ctx0" brushRef="#br0" timeOffset="2303.6329">22052 6369 1134 0,'0'0'24'0,"0"0"6"0,0 5 1 0,-6 5 1 0,3 1-32 0,1 2 0 0,-1 0 0 0,3 3 0 16,-3 3 101-16,0-1 14 0,-3 4 2 0,3 1 1 16,0-1-27-16,0 1-6 0,0 4-1 0,0-3 0 15,0 2-18-15,-3 1-4 0,3-1-1 0,3-2 0 16,-3 5-30-16,3-3-7 0,-3 3 0 0,0-2-1 15,0-3-23-15,3-3 9 0,0-3-9 0,0 1 0 32,0-3-20-32,0-3-10 0,3 0-2 0,0-2-592 0,0-3-119 0</inkml:trace>
  <inkml:trace contextRef="#ctx0" brushRef="#br0" timeOffset="2653.9776">21990 6432 1213 0,'0'0'26'0,"0"-8"6"0,3-2 0 0,0 2 4 0,-3 0-36 0,3 2 0 0,0-2 0 0,0 3 0 0,3-3 68 0,0 3 8 15,0-3 0-15,3 5 1 0,0 1-5 0,-1 2 0 16,7 5-1-16,-3 3 0 0,3 2-27 0,-3 1-4 15,3 2-2-15,0 1 0 0,0-1-14 0,-3 0-4 16,-3 0 0-16,-1 3 0 0,-2 0-4 0,3 0-2 16,0 0 0-16,-6-3 0 0,-6 0 15 0,0 0 3 15,3 1 1-15,-6-1 0 0,-3-3 3 0,0 4 0 16,-2-6 0-16,2 2 0 0,-6 1-9 16,0-1-2-16,0-2 0 0,3 0 0 0,-6-2-5 0,6-4-2 15,-3 3 0-15,1-2 0 0,2-3-18 0,0 0-19 0,0 0 4 16,6 0 1-1,-3-5-34-15,3 2-8 0,0 1 0 0,3-4-1 16,3-2-152-16,0 0-31 0,3-5-5 0,3 3-465 0</inkml:trace>
  <inkml:trace contextRef="#ctx0" brushRef="#br0" timeOffset="2862.8146">22291 6406 1220 0,'0'2'27'0,"0"-2"5"0,0 0 2 0,0 0 0 0,0 3-34 0,0-3 0 0,0 0 0 0,-3 13 0 0,0-2 74 16,3 2 8-16,0-3 2 0,0 1 0 0,0 5 0 0,0 0 0 16,0-3 0-16,3 3 0 0,0-5-40 15,0 2-8-15,0 0-2 0,-1-2 0 16,4-1-10-16,-3-2-3 0,0 0 0 0,-3-8 0 0,0 0-21 16,6 5 0-16,-6-5 0 0,0 0-593 15,0 0-126-15</inkml:trace>
  <inkml:trace contextRef="#ctx0" brushRef="#br0" timeOffset="3007.3972">22448 6054 1969 0,'0'0'43'0,"0"0"9"0,-6 5 1 0,6-5 3 0,0 0-44 0,-6 3-12 0,-6 2 0 0,12-5 0 15,-2 5 14-15,-4 0 1 0,0 1 0 0,3-4 0 31,3-2-152-31,0 0-31 0,0 0-5 0</inkml:trace>
  <inkml:trace contextRef="#ctx0" brushRef="#br0" timeOffset="3458.6428">22544 6022 1576 0,'0'0'35'0,"0"11"7"0,0 2 2 0,-3-3 0 0,0 6-36 0,0 3-8 0,-6-1 0 0,9 1 0 15,-3 2 75-15,0 0 13 0,-3 0 2 0,6 0 1 16,-3 3-15-16,0 0-2 0,3 5-1 0,-3-2 0 16,3-1-30-16,-3-2-7 0,3-3 0 0,0 3-1 15,-3-6-19-15,6 1-3 0,0-3-1 0,6 0 0 0,-6-3-12 16,3 0 9-16,-3 0-9 0,6-5 8 16,-6 0-8-16,6-2 0 0,-4-1 9 0,1-3-9 0,3-2 0 15,0 0 9-15,3-2-9 0,-3-3 0 0,0 2 0 16,0-5 0-16,3 0-15 0,0 0 5 0,0-3-5 0,-3 1-1 15,0-1 0-15,0 1 0 0,-9-4 8 0,11-1 8 16,-5 1-13-16,0 1 5 0,0 0 8 0,-6-3 0 16,0 3 0-16,3 0 0 0,-3-1 0 0,-3 4 0 15,-3-1 0-15,0 3 0 0,-3 0 0 0,1 3 0 16,8 5 0-16,-3 0 0 16,-3 0 0-16,-3 5 9 0,3 3 0 0,6-8 0 0,-6 13-1 0,-3 1-8 15,6-1 12-15,-6-2-4 0,9 4 3 0,0 1 0 16,0 0 0-16,0 0 0 0,0 3 2 0,6-6 1 0,6 0 0 15,0 0 0-15,3 0 6 0,-9-2 0 0,11-3 1 16,-5 0 0-16,9-3-21 0,-3 1-12 0,-3-1 2 16,0-3 0-1,3-2-22-15,-4-2-4 0,1-3 0 0,0 2-1 16,-3-5-35-16,3 0-6 0,-3 0-2 0,0-3-556 0,-3 1-111 0</inkml:trace>
  <inkml:trace contextRef="#ctx0" brushRef="#br0" timeOffset="3772.8699">22901 6419 1278 0,'0'18'28'0,"6"-10"5"0,-6 3 2 0,0 2 1 0,0 3-28 0,0 0-8 0,0-6 0 0,3 4 0 0,-3-1 100 0,3 0 18 16,-3-2 4-16,0-1 1 0,0-2-15 0,0-8-2 15,6 5-1-15,-6-5 0 0,0 0-31 0,0 0-6 16,0 0-2-16,0 0 0 0,3 0-12 0,-3 0-2 15,3-5-1-15,0-3 0 0,0 0-7 0,2-2 0 16,-2-1-1-16,0 1 0 0,0-6-12 0,0 0-3 16,0 0 0-16,3-3 0 0,0 4-10 0,-3-4-2 15,3 1-1-15,-3-1 0 0,3 3 14 0,6 0 3 16,-3 3 1-16,0 0 0 0,0 2-19 0,0 1-4 16,3-1-1-16,-3 3 0 0,0 0 0 0,2 3 0 15,1 0 0-15,9 2 0 0,-6 0-18 0,0-2-4 0,-3 5-1 16,3 0 0-1,0 0-87-15,-1 0-18 0,7 0-3 0,0 0-1072 0</inkml:trace>
  <inkml:trace contextRef="#ctx0" brushRef="#br0" timeOffset="5234.869">17162 7509 981 0,'12'-5'28'0,"-9"2"6"0,3 3-34 0,-3 0 0 0,-3 0 0 0,9 0 0 15,0-5 61-15,-3 2 6 0,-3 0 1 0,2-2 0 16,4 0 25-16,0-1 6 0,-6-1 1 0,-3 1 0 16,3-2-14-16,0 0-2 0,0 0-1 0,-6 3 0 15,-3-3-13-15,3 0-2 0,12 0-1 0,-3 3 0 16,-6 0-25-16,0-1-5 0,-3 1-1 0,0 0 0 16,6 0-16-16,-9-3-4 0,-3 2-1 0,0 4 0 15,3-4-15-15,-2 6 0 0,-7-2 0 0,3 2 0 16,6 2 0-16,-6 1-10 15,-3 2 2-15,0 1 0 16,-3 2-19-16,6 0-3 0,3-1-1 0,-2 4 0 16,-4 0 0-16,6-1 0 0,6 1 0 0,0-1 0 0,-6 1-19 15,6 0-4-15,0-4-1 0,6 1 0 0,3 0 12 16,0-2 3-16,-6 2 0 0,9-3 0 0,6 0 31 0,-1 0 9 0,1 3 0 0,3-2 0 16,0-1 0-16,3-2 0 0,0 2 0 0,-9 0 0 15,-3 3 0-15,0 0 8 0,8 0-8 0,-5 0 12 16,-3 0 8-16,-3 0 3 0,-3 0 0 0,3 2 0 0,-3-2-4 15,-3 3-1-15,-6 2 0 0,-3-2 0 16,0-1 30-16,0 1 5 0,-3-3 2 0,6 0 0 0,3 5 12 16,-2-5 2-16,-7 0 1 0,-3-3 0 0,3 0-18 0,-3 1-4 15,9-6-1-15,-6-3 0 0,-3 3-15 0,6-5-4 16,0 2 0-16,3 0 0 0,-3-2-28 0,4 0-16 16,-1 0 1-16,6 5 1 15,0-8-124-15,0-3-25 0,-3 1-5 0,6-1-783 16</inkml:trace>
  <inkml:trace contextRef="#ctx0" brushRef="#br0" timeOffset="5469.7176">17430 7461 1566 0,'-12'6'34'0,"12"-6"7"0,3 10 2 0,-3-2 1 0,3 0-35 0,-3 0-9 0,0 0 0 0,3 2 0 15,3-2 40-15,-3 3 5 0,-3 0 2 0,3-1 0 16,0 3 3-16,0-2 1 0,-6 0 0 0,3-1 0 16,0-2-17-16,-3 3-3 0,3-1-1 0,-6 1 0 15,0-3-10-15,0 0-3 0,6-3 0 0,0 0 0 16,0-5-29-16,0 0-5 0,0 0-2 0,0 0-588 16,0 0-117-16</inkml:trace>
  <inkml:trace contextRef="#ctx0" brushRef="#br0" timeOffset="5618.5918">17492 7112 1857 0,'0'0'40'0,"0"0"9"0,0 0 2 0,-6 3 2 0,0-3-42 0,6 0-11 15,0 0 0-15,-3 5 0 0,-5 0 0 0,8-5-16 16,0 0 4-16,0 0-532 15,0 0-106-15</inkml:trace>
  <inkml:trace contextRef="#ctx0" brushRef="#br0" timeOffset="6071.4829">17635 7154 1591 0,'0'0'35'0,"3"8"7"0,-6 6 2 0,3-1 0 0,-6 5-35 0,6 1-9 0,0-1 0 0,-3 3 0 16,-6 1 83-16,3 1 14 0,6 1 3 0,-3-3 1 16,-3 6-32-16,6-3-6 0,-5-3-2 0,2 3 0 15,3-1-17-15,0-1-4 0,-6-1-1 0,6 0 0 16,3 0-11-16,0 0-1 0,0-2-1 0,-1-3 0 16,1 0-18-16,3-3-8 0,-3 0 8 0,0-2-8 15,0-1 8-15,0 1-8 0,6-3 0 0,-9-8 8 16,6 5-8-16,3 3 0 0,3-5 0 0,0-3 0 15,0-6 0-15,0 1 0 0,0 0 0 0,0-3 0 16,5 0-29-16,-5-3 1 16,0-2 1-16,-3 0 0 0,6 0-1 0,-6-1 0 15,-3-2 0-15,0 3 0 0,-3 0 12 0,3 0 1 0,-6 2 1 0,-3-2 0 16,-3 2 6-16,0 3 8 0,3-2-13 0,-3 2 5 0,0 0 8 16,-3 5 0-16,-3 1 8 0,6-1-8 0,6 3 16 0,-6 3-2 15,-3 5 0-15,3 0 0 0,6 2 3 0,-6 1 1 16,-2-1 0-16,2 6 0 0,6-3 14 0,0 3 2 15,0 3 1-15,0-3 0 0,-3 0-3 0,6 2 0 16,6-2 0-16,-1 0 0 0,-2-6-15 0,6-2-3 16,3 3-1-16,0-6 0 0,3 1-21 0,0-4-5 15,0-4-1-15,2 2-738 0,1-6-148 16</inkml:trace>
  <inkml:trace contextRef="#ctx0" brushRef="#br0" timeOffset="6815.4592">17978 7461 1004 0,'0'0'22'0,"0"6"5"0,0 1 1 0,-3 4 0 0,3-3-28 0,-3 5 0 0,6-2 0 0,-3 5 0 16,3-3 92-16,-3 0 12 0,0 0 4 0,0 1 0 15,0-1-18-15,2 0-3 0,-2 0-1 0,3 1 0 16,-3-4-16-16,3 3-3 0,-3-5-1 0,3 0 0 16,-3-2-16-16,0-1-3 0,0-5-1 0,0 0 0 15,0 0 1-15,0 0 0 0,0 0 0 0,0 0 0 16,0-5-19-16,0-1-3 15,0-2-1-15,0 0 0 0,0 0 9 0,0-2 2 0,0-1 0 0,3-2 0 16,0 2-23-16,0-2-12 0,0 0 12 0,3 0-12 16,-3 0 0-16,6-1 0 0,-3 1 0 0,3 2 0 15,-3 1 0-15,3-1 0 0,0 1 0 0,3 2 0 16,0 2 0-16,-3 1 0 0,0 3-10 0,-1 2 10 0,4 0-8 16,-3 2 8-16,-3 3 0 0,3 1 0 15,0 2-28-15,-3 2-2 0,-3 1 0 16,6 2 0-16,-3 3 30 0,-3-3 18 0,-3 3-2 0,0 0-1 0,0 0 0 0,0 0 0 15,0 0 0-15,-3-3 0 0,-3 0-15 0,6 3 0 16,-3 0 0-16,0 0 0 0,0-6-12 0,3 3-3 16,-3-7 0-16,3-6 0 15,0 0-38-15,0 8-8 0,0-8-2 0,3 0-617 16,3 2-123-16</inkml:trace>
  <inkml:trace contextRef="#ctx0" brushRef="#br0" timeOffset="7135.916">18356 7133 1263 0,'0'0'28'0,"0"0"5"0,0 0 2 0,0 8 1 0,0-3-36 0,3 3 0 0,-3 0 0 0,2 6 0 15,-2-1 90-15,0 5 11 0,3 1 3 0,-3 2 0 16,3 3-13-16,-3 2-3 0,0 1 0 0,0 2 0 15,0-3-20-15,0 1-5 0,-3-1-1 0,3-2 0 16,-3 2-22-16,1-2-4 0,2 3 0 0,-3-6-1 16,0 3-19-16,0-3-3 0,0-3-1 0,3 1 0 15,-3-3-12-15,3 0 8 0,0 2-8 0,0-5 0 16,0-13-9-16,0 11-8 0,-3-3-2 0,3-8 0 16,0 8-104-16,0-8-21 0,0 0-4 0,0 0-440 15,0 0-89-15</inkml:trace>
  <inkml:trace contextRef="#ctx0" brushRef="#br0" timeOffset="7363.0899">18248 7480 1213 0,'-3'0'26'0,"3"0"6"0,0 0 0 0,0 0 4 0,0 0-36 0,0 0 0 0,0-3 0 0,0 3 0 15,3-3 108-15,-3 3 16 0,0 0 2 0,9-5 1 16,-3 3-25-16,-6 2-5 0,15 0-1 0,-6-3 0 15,3 0-24-15,0 3-6 0,3 0-1 0,-3 0 0 16,0 0-45-16,2 3-8 0,-2 0-3 0,3-3 0 16,-3 2-1-16,0-2-8 0,0 3 12 0,0-3-4 15,-3 0-8-15,3 0 0 0,0 0 9 0,-3-3-9 32,-3 3-32-32,-1 0-10 0,4-2-2 0,-3-1-616 0,0 0-124 0</inkml:trace>
  <inkml:trace contextRef="#ctx0" brushRef="#br0" timeOffset="7953.8596">18573 7115 1335 0,'6'2'29'0,"-6"-2"7"0,-3 6 0 0,3-1 2 0,0 3-30 0,0 0-8 16,0 2 0-16,0 4 0 0,-3-1 86 0,3 0 16 15,0 6 3-15,0-1 1 0,0 1-6 0,0 2-2 16,3 0 0-16,-3 3 0 0,0 0-38 0,0-1-7 16,0 4-1-16,0-1-1 0,3-5-36 0,-3 3-7 15,0-5-8-15,0 2 11 0,3-3-11 0,-3 1 0 16,0-3 9-16,0 0-9 0,3-6-12 0,3 1-6 16,-3-3-2-16,-3 0 0 15,3-3-49-15,3-2-11 0,-6-3-1 0,0 0-1 16,0 0-40-16,9-6-8 0,-1 1-2 0,1 0 0 15,-3-3-82-15,3-3-17 0,0 3-3 0,0-2-1 16,-3-1 138-16,0 3 27 0,-3-2 6 0,3 2 0 0,0 0 45 0,-3 3 9 0,-3 5 2 16,0 0 0-16,0 0 59 0,0 0 12 0,0 0 2 0,-3 2 1 15,3-2 66-15,0 0 12 0,0 0 4 0,-3 11 0 16,3-3-49-16,3 0-10 0,0 0-1 0,0 2-1 16,0 1-27-16,0-3-6 0,0 0-1 0,0 0 0 15,3-3-14-15,0 0-3 0,0-2-1 0,0 2 0 16,3-2-10-16,-9-3-1 0,0 0-1 0,8-3 0 15,4 3-13-15,-3-5-2 0,0 2-8 0,0-5 12 16,-3 3-12-16,3-3 0 0,3 0 0 0,-6 0-10 16,3 0 10-16,0 3-8 0,-3-3 8 0,0 5-8 15,0-2-2-15,-6 5 0 0,6 0 0 0,0 3 0 16,-4 2 10-16,-2-5 0 0,6 5-9 0,-3 8 9 16,0 3 17-16,0 3 8 0,-3-1 2 0,0 6 0 0,0 3 17 15,0 2 3-15,-6 0 1 0,3 3 0 0,-3-3-3 16,4 2 0-16,-1-1 0 0,-3 1 0 0,-3-2 12 15,3 3 3-15,-3 0 0 0,0-3 0 0,0-3 1 16,-3-2 1-16,3 3 0 0,0-3 0 16,3-1-14-16,0 1-2 0,-3-3-1 0,3-2 0 0,0-11-28 0,6-8-5 15,-3 10-2-15,-3-2 0 16,1-8-39-16,5 0-8 0,0 0-2 0,0 0-780 0,0 0-156 16</inkml:trace>
  <inkml:trace contextRef="#ctx0" brushRef="#br0" timeOffset="8592.8196">19650 7504 1000 0,'0'0'22'0,"0"0"5"0,0 0 1 0,0 0 0 0,0 0-28 0,0 0 0 0,0 0 0 0,0 0 0 16,0 0 70-16,3 5 9 0,0 0 1 0,0 3 1 15,-3 0 3-15,3 0 1 0,-6 3 0 0,3-1 0 16,0 3-1-16,0 1 0 0,0-1 0 0,-3 3 0 15,3-3-19-15,0 3-4 0,-3-6-1 0,3 4 0 16,-3-1-20-16,0-3-4 0,0 1 0 0,0-3-1 16,3-3-19-16,0-5-3 0,0 6-1 0,0-6 0 15,0 0-12-15,0 0-12 0,0 0 3 0,0 0 0 16,0-6-155-16,0 1-32 0,0-3-5 16,0-3-2-16</inkml:trace>
  <inkml:trace contextRef="#ctx0" brushRef="#br0" timeOffset="8679.6448">19585 7355 684 0,'0'0'15'0,"0"0"3"0,0 0 1 0,0 0 0 0,0 0-19 0</inkml:trace>
  <inkml:trace contextRef="#ctx0" brushRef="#br0" timeOffset="9040.3283">19784 7789 1508 0,'0'0'33'0,"0"0"7"0,0 0 2 0,0 0 0 0,0 0-34 0,0 0-8 0,0 0 0 0,0 0 0 16,0 0 88-16,0 0 15 0,-6-2 3 0,3-4 1 15,0-2-39-15,3 1-7 0,0-4-1 0,0 0-1 16,0-2-17-16,3 0-3 0,0 0-1 0,0-3 0 15,3 3-22-15,0-3-4 0,0 0 0 0,0 0-1 16,3 0-11-16,-3 3 0 0,3 2 0 0,-3 1 0 16,3-4 0-16,-3 9 0 0,-3 0 0 0,3 2 0 15,-3 1 0-15,-3 2 0 0,6 0 9 0,-6 0-9 16,3 5 12-16,3 5-3 0,0-2 0 0,-4 6 0 16,1-1 5-16,0 0 1 0,-3 0 0 0,0 3 0 15,0-3 10-15,0 3 3 0,0-2 0 0,0 4 0 16,-3-5-28-16,3 3-9 0,0-3 0 0,0 1 0 0,-3-4-8 15,3 3-2-15,-2-5 0 0,2 0 0 16,2 0-144-16,-2-8-29 16,3 8-5-16</inkml:trace>
  <inkml:trace contextRef="#ctx0" brushRef="#br0" timeOffset="9935.5575">20141 7525 1422 0,'0'0'31'0,"-3"-6"6"0,-2 4 2 0,5 2 1 0,-6-5-32 0,-3-1-8 0,0-2 0 0,0 3 0 16,0 2 101-16,0 1 19 0,-3-4 3 0,0 4 1 15,0-1-58-15,3 0-11 0,-3 3-3 0,0 0 0 16,4 0-21-16,8 0-5 0,0 0-1 0,-9 3 0 16,6 0-25-16,0 5 0 0,3-3 0 0,0 3-11 15,6 0 3-15,-6 2 0 0,6 1 0 0,0 2 0 16,2-2-4-16,1 5 0 0,-3-3 0 0,-3 0 0 15,6 3 12-15,-6-3 0 0,3-2 8 0,-3 2-8 16,-3 3 19-16,3 0-1 0,-3 0 0 0,-3-3 0 16,0 3 13-16,-3-3 2 0,3 0 1 0,-3-2 0 15,0-1 0-15,0 1 0 0,-3-6 0 0,9-5 0 16,-5 8-10-16,-1-2-1 0,-3-1-1 0,9-5 0 16,0 0-6-16,0 0-2 0,-9-3 0 0,3 1 0 15,6 2-25-15,0-8-5 0,3 0 0 0,-3 2-1 16,-3-2-49-1,9-5-10-15,3 5-1 0,0-2-1 0,-1-1-30 0,1 1-7 16,3 2-1-16,3-3 0 0,0 0 19 0,-3 4 3 0,3-1 1 0,0 0 0 16,0 0 61-16,0-3 13 0,-4 6 3 0,1-3 0 0,3 3 16 15,-3-3 0-15,-3 0 0 0,0 0 0 0,3 0 24 0,0 3 3 16,-3-3 0-16,0 0 0 0,-6 0 23 16,3 0 5-16,3 0 1 0,-7-3 0 0,1 3-9 0,0 0-2 15,0 0 0-15,0 3 0 0,-3 0-7 0,-3 0-2 16,0-1 0-16,0 1 0 0,0 2 6 0,-5 1 1 15,-1 2 0-15,3 0 0 0,-3 2-7 0,-3 1-2 16,3 2 0-16,-3 1 0 0,3-1-14 0,0 5-2 16,0-2-1-16,3 3 0 0,-3 2 4 0,3 0 1 0,0 1 0 15,3 4 0-15,0-2-10 0,3 0-3 0,0 0 0 16,0 0 0-16,3 0 11 0,0-1 1 0,3 1 1 16,0-2 0-16,3-1-33 0,0-3-6 0,0-2-2 0,3-2 0 31,0-4-37-31,0-2-8 0,3 0-2 0,-3 3 0 15,3-6-85-15,-1-2-17 0,1 0-3 0,0-3-1 16,0-3-30-16,0 1-6 0,-3-1-2 0,0-2 0 0,-3 2 75 16,-3 1 15-16,-3-1 4 0,3 3 0 0,2 5 46 15,-2-2 10-15,-6 5 1 0,0 0 1 0,6 0 127 0,0 3 26 0,-6-3 5 16,-3 5 0-16,3 6 49 0,0-3 10 0,-3 0 1 0,3 5 1 16,3-3-49-16,-3 1-9 0,0-3-3 0,0 0 0 15,0 2 0-15,0-2 0 0,-3-2 0 0,6-1 0 16,0 3-24-16,-3-3-4 0,-6-2-2 0,6-3 0 0,6 2-14 15,-6-2-4-15,0 0 0 0,0 0 0 0,0 0 5 16,3-5 1-16,-3 5 0 0,-6-3 0 0,3-4-34 16,3-4-8-16,0 0 0 0,3-2-1 0,0 0-3 0,3 0-1 15,-3-3 0-15,3 0 0 0,0-3-11 0,0-2 0 16,-3 3 0-16,9 2 8 0,0-3-8 0,-3 6 0 16,-3-3-10-16,3 3 10 0,0 5 0 0,0 0 0 15,-6 5-8-15,-3 3 8 0,0 0-10 0,8 0 1 16,1 0 0-16,-9 0 0 0,0 0-11 0,6 8-1 15,0 0-1-15,3 3 0 16,-6 0-20-16,3-1-4 0,-3 1-1 0,3-1 0 16,0-2-87-16,-3 0-18 0,0 0-3 0,3-3-705 15</inkml:trace>
  <inkml:trace contextRef="#ctx0" brushRef="#br0" timeOffset="10177.0655">20761 7165 1522 0,'0'0'33'0,"0"5"7"0,0 6 2 0,0-3 2 16,-3 5-36-16,0 3-8 0,3 5 0 0,-3 0 0 16,0 3 104-16,3 2 18 0,-3 1 4 0,0-1 1 15,0 1-29-15,0-1-6 0,0 3 0 0,0-2-1 16,0 2-36-16,0-3-7 0,-3 1-2 0,3-3 0 0,0 2-27 0,0-5-6 15,0 3-1-15,0-3 0 16,3 0-12-16,-3 3-10 0,0-5 2 0,0-3 0 16,3 0-96-16,0-6-20 0,0 1-3 15,0-3-533-15,0-8-106 0</inkml:trace>
  <inkml:trace contextRef="#ctx0" brushRef="#br0" timeOffset="10636.0689">20662 7480 1728 0,'-6'-6'38'0,"6"6"8"0,0 0 2 0,-3-2 0 0,-3-3-39 0,4 2-9 0,2-2 0 0,0 5 0 15,0 0 54-15,0 0 9 0,0 0 1 0,2-3 1 16,1-2 4-16,6-1 1 0,-6 4 0 0,6-1 0 16,3 0-52-16,0 3-10 0,3-2-8 0,0 2 9 15,3 0-9-15,3-3 0 0,-4 3 0 0,1-2 0 16,-3 2 0-16,6 0 0 0,-3 0 0 0,0 2 0 15,0-2 0-15,-4 0 0 0,-5 3 0 0,3-1 0 16,-3 1 0-16,-9-3 0 0,0 0 0 0,6 5 0 16,-3-2 0-16,-3 2 0 0,-6 3 0 0,3-2 0 15,-3 1 14-15,-3 1 1 0,0 3 0 0,-2-3 0 16,2 0 10-16,-3 0 3 0,0 0 0 0,0 2 0 16,3-4-7-16,0 2-1 0,6-3 0 0,-3 0 0 15,0 0-20-15,3 3 0 0,6-2 0 0,-3-6 0 16,3 8-8-16,3-3-4 0,6 3 0 0,0-3 0 15,3 0 0-15,0-2-1 0,-3 2 0 0,2 1 0 16,-2 2 0-16,3-3 0 0,0-2 0 0,-15-3 0 0,12 7 1 16,-3 1 0-16,0 3 0 0,-3-3 0 0,-3 0 0 15,-3-8 0-15,-3 10 0 0,3 1 0 0,-3 0 38 0,-3-1 8 16,-6 1 2-16,0-3 0 0,3 0 26 16,-3 0 6-16,-3-3 0 0,0 0 1 0,1 0-15 0,-1 1-3 15,3-4-1-15,3-2 0 0,0 3-38 0,0 0-12 16,0-3 0-16,6 0-823 15,3 0-169-15</inkml:trace>
  <inkml:trace contextRef="#ctx0" brushRef="#br0" timeOffset="15689.8802">21776 7607 637 0,'-12'-3'13'0,"12"3"3"0,0 0 1 0,0 0 3 0,-3 0-20 0,3 0 0 16,0 0 0-16,0 0 0 0,-3-5 80 0,3 5 12 16,0 0 2-16,0-5 1 0,0 5-19 0,0 0-4 15,0-3-1-15,0 3 0 0,0 0-23 0,0 0-5 0,-6 0-1 16,0 0 0-16,0 3-22 0,3-1-4 15,3-2 0-15,-3 5-1 0,-3 3 16 0,3 0 3 0,3 0 1 0,0 3 0 16,-3-1-24-16,3 1-11 0,3 2 10 0,0-2-10 16,0 2 0-16,0-5 8 0,3 3-8 0,0-3 0 15,0-1 0-15,0 1 8 0,0-2-8 0,-6-6 0 16,6 5 20-16,-6-5-1 0,6 5-1 0,3-2 0 16,-1-6 12-16,-8 3 2 0,0 0 1 0,12-5 0 15,-3 0-21-15,-9 5-4 0,6-8 0 0,3 2-8 16,-3 1 11-16,-3-3-11 0,3 3 10 0,-6-3-10 15,0 0 17-15,3 0-2 0,-3 0-1 0,-3 0 0 16,3 0 4-16,-6 3 1 0,3-3 0 0,-3 3 0 16,3 2 3-16,-3-2 1 0,-3 2 0 0,9 3 0 15,0 0-15-15,-6-2-8 0,-3 2 8 16,1 0-8-16,-4 0 0 0,0 5 0 0,6-2 0 0,-3 2-12 16,3 3 12-16,0 0 0 0,0 0 0 0,6-8 0 15,-3 13-13-15,0 3-4 0,3-6-1 0,-3 1 0 16,6-1 18-16,0 1-10 0,0-3 10 0,0 0-8 0,-3-8 8 15,6 8-10-15,3 0 10 0,0-3-10 0,3 0 10 16,-12-5 0-16,0 0 0 0,9 0 0 0,0-2 21 16,-1 2 0-16,1-6 0 0,-9 6 0 0,0 0 1 0,9-10 0 15,0 2 0-15,-6 0 0 0,0 3-3 0,3-3-1 16,-6 0 0-16,0 0 0 0,0 8 6 0,-3-8 2 16,0 0 0-16,0 3 0 0,0-3-26 0,-3 3 0 15,-3-1 8-15,9 6-8 0,-6-5 19 0,0 2 1 16,-2-2 1-16,2 2 0 0,-6 3-21 0,6 3 0 15,-3-3 0-15,9 0 0 0,0 0 0 0,-6 5 0 16,3 1 0-16,3-6 0 0,-3 5-10 0,3-5 0 0,0 0 0 16,-3 8 0-1,3-3-102-15,3 3-21 0,6-3-4 0</inkml:trace>
  <inkml:trace contextRef="#ctx0" brushRef="#br0" timeOffset="16182.8844">22246 7144 1108 0,'-6'-3'31'0,"0"3"8"0,3 3-31 16,0-1-8-16,3-2 0 0,-3 6 0 0,-3-1 65 0,3 0 12 0,0 3 3 0,0 0 0 15,-3 0 14-15,3 3 3 0,0-1 1 0,0 3 0 16,-6 3-24-16,3 3-5 0,3-1-1 0,-3 4 0 16,1 1-20-16,-1 1-5 0,0 3-1 0,3-1 0 15,-6 1-1-15,0-4 0 0,6 1 0 0,0 3 0 16,-3-4-6-16,3 1-2 0,-3-5 0 0,6 2 0 16,-3-5-7-16,3 2-2 0,0-4 0 0,3-1 0 15,0 3-8-15,0-3-1 0,0-2-1 0,3-1 0 16,0 1-6-16,3-3-8 0,0-3 11 0,3 0-11 15,-1 0 0-15,1 1 0 0,0-6 0 0,0 2 0 32,-3 1-29-32,6-6-3 0,-3 3-1 0,3-2 0 15,-3 2-103-15,3 2-21 0,-6-4-4 0,2 2-453 0,1-6-90 0</inkml:trace>
  <inkml:trace contextRef="#ctx0" brushRef="#br0" timeOffset="16733.7189">22002 7414 1537 0,'0'0'33'0,"0"0"7"0,-3 0 2 0,3 0 2 0,0 0-35 0,0 0-9 16,0 0 0-16,0 0 0 0,0 0 56 0,0 0 8 0,0 0 3 0,0 8 0 15,3-6-9-15,3 4-2 0,0-4 0 0,3 1 0 16,0-1-20-16,0 1-4 0,2 2 0 0,4-2-1 16,0 2-12-16,3-5-3 0,0 3 0 0,0 0 0 15,-6-1-16-15,0-2 0 0,5 3 8 0,4 0-8 16,0-3 0-16,-6 2 0 0,0-2 0 0,0 3 0 16,0-3-9-16,0 2 1 0,-1-2 0 0,-2 0 0 15,-3 3 8-15,3 0-8 0,-3-3 8 0,-3 5-8 16,0-2 8-16,-6-3 0 0,0 0 0 0,6 8-8 15,-3 0 8-15,-3 0 0 0,-3-1 0 0,3 4 0 16,-3 0 14-16,0 2-2 0,-3 0 0 0,0 3 0 16,3-3 5-16,0 0 1 15,-3 3 0-15,3 0 0 0,-3 0-8 0,6 0-2 0,-6 0 0 0,6 0 0 16,0-3 4-16,6 0 0 0,0 0 0 0,0-2 0 16,0-6-12-16,3 3 12 0,0-5-12 0,0-6 12 15,3 3 1-15,0-2 1 0,0-4 0 0,0-2 0 16,2-2-4-16,-2-4-1 0,0 1 0 0,0 0 0 15,0-3 5-15,-3 0 1 0,-3-2 0 0,0 5 0 0,-6-1 18 16,3 4 4-16,-3-4 1 0,0 4 0 0,-3-3 2 16,-3 5 1-16,-3-3 0 0,3 1 0 0,-3-1-17 0,-3 3-4 15,0-3-1-15,0 6 0 0,-3 0-19 0,7 2 0 16,-4-2 0-16,0 2 0 16,0 3-43-16,6 0-5 0,-3 3-2 0,3-3-746 15,0 3-150-15</inkml:trace>
  <inkml:trace contextRef="#ctx0" brushRef="#br0" timeOffset="17420.327">22847 7236 1393 0,'3'-5'30'0,"-3"5"6"0,0 0 2 0,6-3 2 0,0 1-32 0,-6 2-8 16,0 0 0-16,0-11 0 0,3 3 76 0,0 0 14 15,-3 0 2-15,-3-2 1 0,0 2-26 0,0 0-6 16,-6-3-1-16,9 3 0 0,-9 3-7 0,3-3-1 0,0 3-1 16,-3 0 0-16,0-1-20 0,-2 4-4 0,-4-1-1 15,0 0 0-15,-6 3-4 0,9 3-1 0,-3 2 0 16,-3 1 0-16,0-1-9 0,1 3-3 0,5 2 0 0,-3 1 0 16,0 0-9-16,9-1 0 0,-3 1 0 0,3-1 0 15,0 4-13-15,3-1 5 0,3 3 8 0,3-3-13 16,0 3 1-16,3 0 1 0,6 2 0 0,-6 1 0 15,9-1 3-15,-6 1 0 0,3-3 0 0,3 2 0 16,-1 1 8-16,1-1 0 0,-6-2 0 0,3 0 0 16,-3 0 10-16,0-3-2 0,-6 0-8 0,3 3 12 15,-3-3-12-15,-3 1 11 0,0-1-11 0,-9-3 10 16,6 4 11-16,-3-1 3 0,-6 0 0 0,6 0 0 16,0-2 21-16,-3-1 5 0,0 1 1 0,-3 2 0 15,-5-5-19-15,-1 0-3 0,6 0-1 0,0-3 0 16,0 1-18-16,3-1-10 0,0-2 10 0,0-3-10 15,-3 0 0-15,9-3 0 0,-3 3 0 0,0-3 0 16,0-2-35 0,3 0-13-16,3-6-2 0,3 1-709 0,0 2-141 0</inkml:trace>
  <inkml:trace contextRef="#ctx0" brushRef="#br0" timeOffset="17692.8846">23008 7157 1522 0,'-9'11'33'0,"6"-3"7"0,0 2 2 0,3 3 2 0,-3 3-36 0,0 3-8 0,-3 2 0 0,3 3 0 16,-3 0 72-16,3-1 13 0,-3 4 3 0,0-3 0 15,0-1-42-15,0-1-8 0,0 1-2 0,-2 1 0 16,8-3-14-16,-6 3-3 0,0-3-1 0,0 1 0 15,-6-1-10-15,12-3-8 0,-3 1 12 0,-3-3-12 16,3-1 0-16,0 1 0 0,-3-2 0 0,6-1-9 31,0 0-43-31,-3-2-9 0,0-3-2 0,0-1-503 0,3-7-101 0</inkml:trace>
  <inkml:trace contextRef="#ctx0" brushRef="#br0" timeOffset="18149.8302">22791 7459 878 0,'0'0'19'0,"0"0"4"0,0 0 1 0,0 0 1 0,0 0-25 0,9 2 0 16,2-2 0-16,-2 3 0 0,0 0 75 0,9-3 9 16,-9 0 3-16,6 2 0 0,-6 3-16 0,6-2-3 15,-3 2-1-15,0 1 0 0,0-1-27 0,-1 3-4 16,-2-3-2-16,3 3 0 0,-3 0-9 0,-3 3-1 15,3-3-1-15,-3 2 0 0,-6 1-2 0,6-1 0 16,-3 1 0-16,-3 0 0 0,6 2 16 0,-6-3 3 16,3 1 1-16,-3 0 0 0,-3-1 7 0,3 1 0 15,-6-3 1-15,6 2 0 0,0-2 8 0,0-8 2 16,0 0 0-16,0 5 0 0,0-5-39 0,0 6-8 0,0-1-2 16,0-5 0-16,0 0 4 0,0 0 1 0,0 0 0 15,6-8 0-15,-3 0-6 0,0 0-1 0,0-2 0 16,3-1 0-16,-3 3-8 0,0-2 0 0,0-1 9 0,-3 0-9 15,9-2 0-15,-6 3 0 0,6-4 0 0,-9 4 0 16,8-1 0-16,-2 3-8 0,0 0 8 0,3 0-8 16,-9 0 8-16,9 3-10 0,0-3 10 0,-6 6-10 15,9-1 1-15,-3 0 0 0,-3 3 0 0,-6 0 0 16,0 0-9-16,3-2-2 0,6 2 0 0,0 0 0 16,-6 0 4-16,-3 0 0 0,0 0 0 0,9 2 0 15,0-2 0-15,-9 0 0 0,0 0 0 0,6 6 0 31,0-4-28-31,2 1-6 0,-8-3-1 0,0 0-546 0,0 0-110 0</inkml:trace>
  <inkml:trace contextRef="#ctx0" brushRef="#br0" timeOffset="18364.9857">23320 7625 1670 0,'0'0'36'0,"-3"8"8"0,0 0 2 0,-5 0 2 0,8 5-39 0,-6 1-9 0,3-4 0 15,0 1 0-15,-6 2 61 0,9-5 11 0,0 2 1 0,-3-4 1 16,3 2-50-16,0-8-9 0,0 0-3 0,0 0 0 31,0 0-143-31,3-3-29 0,9-5-5 0,-3-2-2 0</inkml:trace>
  <inkml:trace contextRef="#ctx0" brushRef="#br0" timeOffset="18447.6318">23401 7390 226 0,'0'0'0'0,"0"0"9"0,3-5-9 0,-3 5 13 0</inkml:trace>
  <inkml:trace contextRef="#ctx0" brushRef="#br0" timeOffset="18781.2058">23419 7681 1371 0,'-3'13'30'0,"3"-5"6"0,-3 3 2 0,3-3 1 0,-6-1-31 0,6-1-8 0,0-6 0 0,0 8 0 0,0-8 103 0,0 0 19 16,0 0 4-16,0 0 1 0,0 0-19 0,0 0-3 16,0 0-1-16,0 0 0 0,0-8-48 0,9 2-11 15,-6-4-1-15,3 2-1 0,-3-5-34 0,3 0-9 16,-3-1 0-16,8 1 0 0,-8 0 0 0,3 2 0 15,3-2 0-15,0 5 0 0,-6-3 0 0,6 4 0 16,-3-1 0-16,-3 2 0 0,0 4-9 0,-3 2 9 16,0 0-10-16,0 0 10 0,0 0 0 0,0 0 0 15,0 0 0-15,0 8 0 0,3 2 9 0,-3-2 2 16,0 5 0-16,0-2 0 0,3-3-11 0,0 5 0 16,-3-2 9-16,6-1-9 0,-3 1 0 0,0-3 0 0,3-3 0 15,-3 3-12 1,6 0-32-16,6-3-6 0,-9-2-2 0,11-6 0 15,-8 3-122-15,3-2-25 0,0-1-5 0,0 0-320 0,6-5-64 16</inkml:trace>
  <inkml:trace contextRef="#ctx0" brushRef="#br0" timeOffset="19126.8684">23752 7594 974 0,'0'0'28'0,"6"-6"5"0,-3-2-33 0,-3 3 0 0,6 0 0 0,-6-1 0 16,0 1 112-16,-6-3 15 0,6 6 3 0,-3-1 1 16,-3-2 4-16,3 2 1 0,-6 3 0 0,9 0 0 15,0 0-52-15,-9 3-11 0,0 2-1 0,-3 0-1 16,9 3-33-16,-3 0-6 0,-5 0-2 0,8 3 0 15,-3-1-1-15,0 3 0 0,3 1 0 0,0 2 0 16,0-3 3-16,-3 0 0 0,12 0 0 0,-3-2 0 16,0 2-32-16,0-5 8 0,3 0-8 0,3 0 0 15,-1-3 0-15,-5 0 0 0,6 1 0 0,0-6 0 16,0 0-18-16,-6 2-6 0,-3-2-2 16,9-2 0-16,-3 2 14 0,-6 0 2 0,0 0 1 0,0 0 0 0,0 0 9 0,6 2 0 15,-6-2-9-15,0 8 9 0,0 0 0 16,0 3 0-16,0-1 0 0,0 4 0 0,-3 2 31 0,0 2 4 15,-3-2 1-15,3 5 0 0,-3-2-23 0,3 2-4 16,-3-3-1-16,-6 3 0 0,9-2 5 0,-3-1 1 16,-5-2 0-16,2 3 0 0,3-3 22 0,0 0 5 15,-3 0 1-15,3-1 0 0,-3-4-25 0,0 0-5 16,3-4 0-16,6-1-1 0,-6-1-11 0,6-5 0 16,0 0 0-16,0 0 0 15,0 0-46-15,-3-5-14 0,3-3-4 0,0 0 0 16,6-5-147-16,-3-3-29 0,-3-3-7 0,9-2-1 0</inkml:trace>
  <inkml:trace contextRef="#ctx0" brushRef="#br0" timeOffset="19408.4823">24133 7083 1875 0,'0'0'41'0,"0"0"9"0,-3 5 2 16,0 0 0-16,0 1-41 0,-6 2-11 0,0 2 0 0,0 6 0 0,-3-3 69 0,-2 9 12 15,-1-4 3-15,6 9 0 0,-6-1-8 0,-3 0 0 16,9 6-1-16,-6-3 0 0,3 0-8 0,3 3-2 16,3-5 0-16,-3-1 0 0,6-2-37 15,0 2-7-15,3-2-1 0,3-3-1 0,0 1-19 0,3-4 0 16,-3-2 0-16,9 0 0 0,-3 0-10 0,6 2 1 15,-9-5 0-15,9-2 0 16,-6 0-142-16,6-1-28 0,-3-2-5 0,8-3-835 16</inkml:trace>
  <inkml:trace contextRef="#ctx0" brushRef="#br0" timeOffset="19732.2105">24407 6892 1605 0,'0'0'45'0,"0"0"11"0,3 14-45 0,-3 2-11 0,9 5 0 0,-9 0 0 16,12 5 108-16,-3 1 19 0,0 5 4 0,2 2 1 15,-2 0-24-15,3 6-4 0,-3-3 0 0,3 3-1 16,-3 2-18-16,0-2-3 0,0-1-1 0,-6-4 0 16,6 2-32-16,-9 0-6 0,0 0-2 0,0-3 0 15,-9 3-8-15,6 3-1 0,-9-3-1 0,-3 0 0 16,-6-2-31-16,0 2 0 0,1 0 0 0,-1-6 0 16,0 4-75-16,0-3-8 15,-6-3-1-15,6-8-1 0</inkml:trace>
  <inkml:trace contextRef="#ctx0" brushRef="#br0" timeOffset="30903.0561">19246 8594 798 0,'5'2'22'0,"-5"-2"6"0,0 0-28 0,3 6 0 0,-3-4 0 0,0-2 0 15,0 0 96-15,0 0 14 0,0 0 2 0,3-2 1 16,0 2-29-16,-3 0-7 0,0 0-1 0,0 0 0 15,3-6 16-15,-3 6 2 0,0-5 1 0,3-3 0 16,-3 8-48-16,3-8-10 0,0 0-1 0,-3 0-1 16,0 0 0-16,0 3 0 0,0-3 0 0,0 3 0 15,0-3-14-15,0 3-2 0,-3-3-1 0,0 2 0 16,0 1-9-16,0 0-1 0,-6-1-8 0,4 4 12 16,5 2 0-16,-6-3 0 0,-3 3 0 0,0 0 0 15,-3 3 6-15,3 2 1 0,-3 3 0 0,0 0 0 16,0 3-31-16,0 2-5 0,3 3-2 0,-3 2 0 15,1 1 7-15,2 2 2 0,3 3 0 0,0 0 0 16,0-3 10-16,0 3-8 0,0-3 8 0,6 0-8 16,0-3 8-16,0-2 0 0,0-3 0 0,0 1 0 0,6-1 0 15,0-5 0-15,-6-8 0 0,0 0-8 16,0 0 8-16,6 8 0 0,3-3 10 0,-9-5-10 0,0 0 21 16,12-5-1-16,-1 0-1 0,1-3 0 15,-3-6 2-15,0 4 1 0,-3-3 0 0,3-1 0 0,-3 1-13 16,0 0-9-16,-3-3 12 0,3 3-12 0,-3 2 11 0,0 1-11 15,-6-1 10-15,3 3-10 0,0 0 0 0,0 3 8 16,0 0-8-16,-3-1 0 0,0 6 0 0,3 0 0 16,0 0 0-16,0 0 0 0,0 0 0 0,0 0-13 15,3 6 2-15,0 1 1 0,0-1 10 0,0 4-10 16,0-2 10-16,3 3-10 0,0-1 10 0,-3-2 0 16,3 0 0-16,3 0 0 0,-3-2 0 0,2-1 0 15,1-3 0-15,-3 1 0 0,3 0 0 0,0-3 0 16,0-3 0-16,-3 0 0 0,3-2 10 0,3 0-2 15,-3-3-8-15,0-3 12 0,0-2 0 0,3 0 0 16,0-6 0-16,-1 1 0 0,-2-1-12 0,6-2 8 0,-3-3-8 16,3 1 0-16,-3-1 8 0,-3 0-8 0,-3 3 0 0,0-3 9 15,0 3-9-15,-3 2 10 0,0 1-10 0,-6-3 10 16,0 2-10-16,0 1 0 0,3 2 0 0,-3 0 0 16,0 0 0-16,0 3 0 0,-3 2 0 0,3 1 0 15,-3 2 0-15,3 0-14 0,3 8 5 0,-6-3 1 16,0 3-7-16,6 0-1 0,-3 8 0 0,-3 0 0 15,0 2 2-15,3 6 0 0,-3 0 0 0,3 3 0 16,-3 5 14-16,3-1 0 0,-3 1 0 0,0 5 0 16,3 0 0-16,0 6-12 0,0-1 1 0,1 3 1 15,-4 0 22-15,3-2 4 0,0-1 0 0,-3 0 1 16,3 1-4-16,0-6-1 0,0-3 0 0,3 1 0 16,-3-3-4-16,3-3-8 0,0-3 11 0,0-2-11 0,3 3 8 15,0-6-8-15,-3-2 0 0,3-3 0 0,-3-1-12 16,0-7-5-16,6 6-2 0,-6-6 0 15,0 0-129 1,6-3-27-16,0-2-5 0,2-3-387 0,-2-5-77 0</inkml:trace>
  <inkml:trace contextRef="#ctx0" brushRef="#br0" timeOffset="31399.614">19630 8202 1422 0,'0'0'40'0,"0"0"9"0,0 0-39 0,0 0-10 0,0 0 0 0,0 5 0 16,-3 1 78-16,3-6 14 0,0 10 2 0,0 6 1 15,-3 0-31-15,-3 3-5 0,3 2-2 0,0-3 0 16,0 6-24-16,0 0-5 0,-3 0 0 0,3 2-1 16,3-2 5-16,-6 5 2 0,3 0 0 0,0 0 0 15,0 3-1-15,0-3 0 0,3 3 0 0,-3-3 0 16,0 0-33-16,6-2 0 0,-3-1 0 0,3-2-12 15,-3-3 12-15,0-5 0 0,6 0 9 0,0-3-9 16,3-2 0-16,-3-1 8 0,-6-10-8 0,9 5 0 16,3-2 0-16,-4-3 0 0,1 0 8 0,3-3-8 15,-3 1 0-15,3-6 0 0,-3 0 0 0,0-5 0 16,0-1 0-16,0-1 0 0,0-1-9 0,0 0 9 16,-3-3-18-16,3 1 2 0,0-3 1 0,-4 2 0 15,4-2 15-15,-6 2-9 0,0 1 9 0,0 5-8 16,-3-3 8-16,-3 5 0 0,0 1 0 0,0-1 0 0,0 3 0 15,3 5 0-15,0 3 0 0,0 0-8 0,0 0-10 16,-6 3-2-16,1 5 0 0,-1 3 0 0,0-1 20 0,3 3-12 16,3 1 12-16,0 1-10 0,-3-1 10 0,6 2 0 15,0-3 0-15,3 0 0 0,-3-2 10 0,5-1 4 16,-2 1 1-16,0-3 0 0,3 0 1 0,3 0 1 16,0-3 0-16,0-2 0 0,0 2 0 0,3-3 0 15,0-2 0-15,-3 0 0 0,2 0-32 0,1 0-6 16,0-2-2-16,-15 2 0 15,0 0-95-15,12-8-19 0,0 0-4 0,-3 3-683 16</inkml:trace>
  <inkml:trace contextRef="#ctx0" brushRef="#br0" timeOffset="31634.5673">19400 8488 1393 0,'0'0'30'0,"0"0"6"0,0 0 2 0,6-3 2 16,3-2-32-16,0 2-8 0,-3-2 0 0,3 2 0 15,3-5 92-15,3 0 16 0,0 3 3 0,3-3 1 16,2 3-57-16,1-3-11 0,3 3-3 0,0-1 0 16,-3 1-16-16,2 0-3 0,-5 0-1 0,3 2 0 0,-3-2-21 15,0 2-8-15,0 0 0 0,-3 3 0 16,-3-2-40-16,2-1-7 0,1 0-1 0,-3 3-772 15</inkml:trace>
  <inkml:trace contextRef="#ctx0" brushRef="#br0" timeOffset="31924.1602">19981 8673 1198 0,'0'13'26'0,"0"-5"6"0,0 0 0 0,0 3 3 0,3 2-35 0,-6-5 0 16,0 2 0-16,3-4 0 0,3 2 130 0,-6 0 19 15,-3-3 4-15,6-5 1 0,0 0-27 0,0 0-6 0,0 0-1 0,-3 3 0 16,-3-1-26-16,6-2-6 0,0 0 0 0,-3-2-1 16,-6-1-23-16,9-2-5 0,-3-1-1 0,3-2 0 15,0-2-22-15,0-1-5 0,3-2-1 0,0 0 0 16,3-3 6-16,0 3 0 0,-3-3 1 0,6-3 0 16,0 3-37-16,3 1 0 0,-3-4-9 0,2 6 9 15,1-3 0-15,0 5 8 0,0-2 2 0,-3 5 0 16,3-2-10-16,0 2 8 0,0 0-8 0,0 5 8 15,-6 0-8-15,3 1 0 0,2-1 0 0,1 3-11 32,0 0-77-32,0-3-16 0,0 3-4 0,0 3-704 0,0 0-140 0</inkml:trace>
  <inkml:trace contextRef="#ctx0" brushRef="#br0" timeOffset="34948.43">21174 8509 864 0,'0'0'19'0,"0"0"4"0,0 0 1 0,0 0 0 0,0 0-24 0,0 0 0 16,-3-5 0-16,3-1 0 0,0 4 61 0,0 2 8 16,0-6 2-16,0 6 0 0,0 0-9 0,0 0-2 15,0 0 0-15,0 0 0 0,0 0-12 0,0 0-4 0,0 0 0 0,0 14 0 16,3-1 6-16,-3 0 1 16,0 8 0-16,0 1 0 0,0 1-24 0,0 4-5 0,-3 2-1 0,3 0 0 15,-3 3 0-15,0 7 0 0,0 1 0 0,0-5 0 16,3-6 3-16,-3 0 1 0,1-3 0 0,-1 1 0 15,0-4 4-15,3-1 1 0,0-1 0 0,0-3 0 16,3-2-30-16,-3-3 0 16,-3 1 0-16,3-4 0 0,3 1 0 0,-3-6 0 15,0-5 0-15,0 0 0 16,0 0-38-16,0 0-4 0,0 0-1 0,0 0-529 0,0 0-105 0</inkml:trace>
  <inkml:trace contextRef="#ctx0" brushRef="#br0" timeOffset="35286.612">21118 8565 1576 0,'0'0'35'0,"0"-8"7"0,-3 2 2 0,3-2 0 0,3 3-36 0,-3-3-8 16,3 3 0-16,3 0 0 0,0-1 20 0,3 4 1 15,0-6 1-15,5 5 0 0,1-2 15 0,3-1 3 16,3 1 1-16,3 3 0 0,3-1-20 0,2 3-4 16,1-3-1-16,0 6 0 0,0 2-1 0,-4 0-1 15,-2 3 0-15,0-2 0 0,-3 4-5 0,0 1-1 16,-6-3 0-16,0 2 0 0,-7 4 4 0,-2-1 0 16,-3 0 0-16,-3 3 0 0,-6 0 9 0,-5 2 3 15,-1 1 0-15,-9-1 0 0,0 4 10 0,-3-4 2 0,0-2 1 16,0 0 0-16,-2-3 24 0,-1-2 5 0,0-3 1 0,0-3 0 15,6 0-34-15,4-2-6 0,2-3-2 0,0 0-764 16,3-3-153-16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2:38.27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1672 8943 1494 0,'0'0'32'0,"0"-8"8"0,-3 3 0 0,3-1 3 0,0 1-35 0,0 5-8 0,0-5 0 0,0 5 0 16,0 0 59-16,3-5 9 0,-3-1 3 0,0 6 0 15,0 0-7-15,0-5-2 0,0 0 0 0,0 5 0 16,3-6-13-16,-3 6-2 0,0 0-1 0,0 0 0 16,0-5-7-16,0 5-2 0,0 0 0 0,0 0 0 15,0 0-13-15,0 0-2 0,0 0-1 0,6 5 0 16,0 3-2-16,-3 0-1 0,3 5 0 0,-6-2 0 16,3 2-3-16,0 1-1 0,3 1 0 0,-3 1 0 15,3-3-2-15,0 3 0 0,-1-5 0 0,4 2 0 16,-6-2 1-16,6-3 0 0,0 0 0 0,0-3 0 15,0 0 7-15,3-2 2 0,-3-3 0 0,3 0 0 16,3-5 9-16,0-1 1 0,-4-2 1 0,7 0 0 16,-3-2-2-16,3-3-1 0,0-3 0 0,6-3 0 15,-3-2-8-15,-1-3-2 0,1-5 0 0,0 0 0 16,0 3-5-16,3-4-2 0,-3 1 0 0,-1-2 0 0,1-1-13 16,3-3 8-16,0-4-8 0,3-1 0 15,-4 0-44-15,1-2-14 0,0 0-3 0,-3 2-1 16,0 0-92-16,3 1-18 0,-4 2-4 0,-5 0-876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16:23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13531 1656 1119 0,'0'0'24'0,"0"0"6"0,0 0 1 0,0 0 1 0,0 0-32 0,0 0 0 0,0 0 0 0,0 0 0 15,0 0 68-15,0 0 8 0,0 0 2 0,0 0 0 16,0 0-26-16,0 0-6 0,0 0-1 0,0 0 0 16,0 0-3-16,0 0-1 0,0 0 0 0,0 0 0 15,8 0 12-15,-2 0 3 0,0 3 0 0,3 0 0 16,0-3-8-16,3 8 0 0,-3-8-1 0,3 5 0 15,3-3-16-15,-3 4-3 0,6-1-1 0,-4-5 0 16,4 0 1-16,0 0 1 0,3 3 0 0,-3-3 0 0,3 0-9 16,0 0-1-16,-1 0-1 0,4 0 0 0,-3 0 1 0,-3 0 0 15,3 0 0-15,0 0 0 0,-4 5-5 0,1-5-1 16,3 0 0-16,-3 5 0 0,6-5-5 0,-3 3-8 16,2 2 11-16,-2-5-11 15,3 0 8-15,0 0-8 0,0 0 0 0,3 0 0 16,-7 0 12-16,4-5-4 0,3 2 0 0,-3 3-8 15,-3-5 0-15,2 0 0 0,-2 2 0 0,0-2 0 16,-3-3 0-16,3 8-9 0,-3-5 9 0,2 5-8 0,1-6 8 0,3 4 0 16,-3-1 0-16,3 0 0 0,-3 3 0 0,5 0 11 15,-2 0-11-15,3 0 12 0,-3 0-12 0,-3 0 0 16,2 0 0-16,-2 3 0 0,0 0 0 0,-3-3 0 0,0 2 0 0,-3 4 0 16,0-6 0-16,-3 0 0 0,-4 5 9 0,1-5-9 15,0 0 0-15,-3 2 0 0,0-2 0 0,-6 0 0 16,6 6 0-16,-6-6 0 0,0 0 0 0,0 0 8 15,9 0-8-15,-9 0 0 0,6 0 0 0,-6 0 0 16,6-6 0-16,-6 6 0 0,6 0 0 0,-6 0 0 16,6-2 0-16,-6 2 0 0,6 0 0 15,-6 0-8-15,0 0 8 0,0 0 0 0,0 0 0 16,0 0 8-16,0 0-8 0,3-5 8 16,-3 5-8-16,-6-8 8 0,3 2 0 0,-3 1 1 15,0 2 0-15,-3-2 0 0,0 0-9 0,0 2 10 0,-3-2-10 0,0 0 10 16,-2 2-10-16,-7-2 0 0,3-1 0 0,3 6 8 15,-3-8-8-15,0 3 12 0,-3 5-12 0,-2-8 12 16,2 8 9-16,-3-5 3 0,-3 5 0 0,3 0 0 16,4 5-24-16,-4-5 0 0,3 0 0 0,0 3-8 15,0 2 8-15,0-5 16 0,3 5-4 0,-2-5-1 16,2 3-11-16,0 2 0 0,0-5 0 0,0 0 8 0,6 6-8 0,-6-6 12 16,4 2-12-16,-1 1 12 0,0 0-12 0,-3 2 0 15,0-3 9-15,0 1-9 0,3 0 14 0,-3 2-2 16,-2 0 0-16,2-2 0 0,0 2-12 0,0 1 9 15,0-4-9-15,3 4 8 0,-6-1 2 0,4-3 0 16,2 4 0-16,0-1 0 0,-3-2 8 0,6 2 2 16,0-5 0-16,3 5 0 0,-3-5-31 0,3 3-5 15,1-3-2-15,5 5 0 0,-3-5 18 0,6 0-12 0,0 0 12 0,0 0-10 16,-6 0 10-16,6 0-8 16,0 0 8-16,0 0-8 0,0 0 0 15,0 0 0-15,0 0 0 0,0 0 0 0,6 0 8 0,3 0-13 16,2 0 5-16,-2 0 8 0,6 0 0 0,-3 0 0 15,3 0 0-15,3 0 0 0,0-5-10 0,3 5 10 16,-1-3 0-16,4 3-9 0,0 0 9 0,3-5-13 16,0 5 5-16,2-5 8 0,1 2-8 0,0-2 8 0,0 5 0 0,-4-6 0 15,1 4-8-15,3-3 8 0,0 5-10 0,-3 0 10 16,-4-6-9-16,1 4 9 0,0-1-8 0,0 0 8 16,-3 3-49-1,-3 0-5-15,-1-8-1 0,-5 8-1098 0</inkml:trace>
  <inkml:trace contextRef="#ctx0" brushRef="#br0" timeOffset="4692.8518">14212 1736 756 0,'0'0'16'0,"0"0"4"0,0 0 1 0,0 0 0 0,0 0-21 0,0 0 0 0,3 8 0 0,0-3 0 15,-3 3 0-15,3-3 8 0,0 3-8 0,0 3 0 16,0-6 0-16,0 8 8 0,0-5-8 0,3-3 0 16,0 1 46-16,-3 2 5 0,3 0 1 0,3 0 0 15,-3 2 7-15,0-2 1 0,0 0 1 0,0 8 0 16,2-8-23-16,-2 5-5 0,0 0-1 0,0-2 0 15,-3 5-16-15,3 2-3 0,0 1-1 0,-3-1 0 16,0 3-1-16,0 1-1 0,3 4 0 0,-6 1 0 16,3-1-2-16,-3 3 0 0,0 5 0 0,0-2 0 15,0 3 0-15,0 2-8 0,-3 8 12 0,3-3-4 16,-6 0-8-16,3-2 0 0,-3 0 0 0,3-1 8 16,0-2-8-16,-6 0 12 0,3 3-12 0,-6 2 12 15,4-2 8-15,-4-3 3 16,0 3 0-16,-6 0 0 0,3 2 13 0,-3 0 4 0,0-2 0 15,-3 2 0-15,1-2-16 0,-4 2-4 0,0 1 0 0,-3 2 0 16,3-3-3-16,1 0-1 0,-4 3 0 0,0-2 0 0,0 4-3 16,0-4-1-16,4-1 0 0,-4 3 0 15,0-3-12-15,0 3 9 0,3 0-9 0,-2 3 8 16,-4-3-8-16,3 0 0 0,-3 0 9 0,-2-3-9 0,5 3 0 16,-3 3 8-16,3-3-8 0,-3 2 0 0,1 1 0 0,-1 2 0 15,0 0 0-15,3 1 0 0,1-4 0 0,-4-2 0 16,-3 3 0-16,3 2 0 0,-2-2 0 0,2 2 8 15,-3-2-8-15,0-1 0 0,7-2 20 0,-1 0-1 16,-3 0 0-16,0-2 0 0,0-1 8 0,4 3 1 0,2 0 1 16,-3 0 0-16,3 0-20 0,0 0-9 15,1-3 8-15,-1 3-8 0,3-3 9 0,-6 1-9 16,3 2 10-16,-2 2-10 0,2 1 8 0,0 0-8 0,-3 2 0 16,3 0 0-16,1-2 0 15,-1-1 8-15,0 1-8 0,0 2 0 0,0-2 0 0,3-3 0 0,4 0 0 0,-4 3 0 16,0-1 0-16,3 1 14 15,-3-3-4-15,6 0-1 0,-3 0 1 0,1 2 0 16,-4 1 0-16,3 0 0 0,0-1 1 0,-6 1 0 16,3 2 0-16,4-2 0 0,-1-1 1 0,0 4 0 0,0-4 0 15,3 6 0-15,-3 0-12 0,0 0 0 0,1 3 0 0,2-3 8 16,-3 2-8-16,3-2 0 0,0 3 0 0,0-1 0 16,3 1 0-16,-3-1 0 0,3 3 0 0,1-2 8 15,-1 0-8-15,0-1 0 0,0 1 0 0,-3 5 0 16,3-1 0-16,0 1 0 0,-3-3 0 15,0 6 0-15,0-6 0 0,1 3 0 0,-1 3 0 0,-3 2 0 0,3 0 0 16,-3 0 0-16,6 0 0 0,-6 0 0 0,3 3 0 16,4-3 0-16,-4 3 0 0,6 0 0 0,0-6 0 15,-3 3 0-15,6 1 0 0,-3-4 0 0,0 3 0 0,3 0 0 16,-3 1 0-16,0-4 0 0,6-2 0 16,-6 2 0-16,3 1 0 0,0-1 0 0,3-2 0 15,1 0 8-15,-1-3-8 0,0 3 8 0,0 0-8 0,0 0 0 16,3 0 0-16,0 2 0 15,-3-2 0-15,3 0 0 0,-3 0 0 0,6 0 0 16,-3 2 0-16,0 1 0 0,-3 2 0 0,3 0 0 0,-3-3 0 0,3 1 0 16,-3 2 0-16,3-5 0 0,0 5 0 0,0-2 0 15,-3 4 0-15,3-4 0 0,0-1 0 0,0-2 13 16,0 3-3-16,3 2-1 0,-3-3-9 0,3 3 8 0,0-2-8 16,0-3 8-16,-3 0-8 0,6 0 0 0,-3-1 0 15,3 1 8-15,-1 0-8 0,1 3 0 0,-3-6 9 16,3 0-9-16,0 3 9 0,3-6-9 0,-3 1 12 15,0 0-12-15,3-1 0 0,0 1 0 0,3-3 0 0,-3-3 0 16,0 0 0-16,3 3 0 0,0-5 0 0,-1 2 0 16,4-2 0-16,3-1 0 0,-3-4 0 0,3 2 0 15,0-6 0-15,-3-2 0 0,3 0 0 0,-1 0 0 16,4 0 0-16,-3 0 0 0,3 0 8 0,-3 1-8 16,3-4 0-16,-1 3 8 0,1-5-8 0,3 2 0 15,3 0 9-15,0-2-9 0,-1-3 0 16,-2 0 9-16,6 3-9 0,-3-3 0 0,3 0 0 0,2 1 0 15,-2-4 0-15,0 3 0 0,0-2 0 0,-1-1 8 16,1 0-8-16,0 1 0 0,0-1 0 0,2-2 0 0,4 0-11 16,0 0 3-16,-3-3 0 0,-1 5 0 15,7-4 8-15,-3 1 9 0,0-4-1 0,-4 5-8 16,1-3 0-16,3 0 0 0,-1-2 0 0,1 2 0 16,-6 0 0-16,6 0 0 0,2 0 0 0,1-2 0 0,3 2 8 0,-1-3-8 15,-5-2 0-15,6 3 0 0,-4-3 0 0,-2 0 0 16,-3-1 0-16,3 1 0 0,2-2 0 0,-5-1 0 15,3 3 0-15,0-3 0 0,-1 0 0 0,1 3 0 16,-3-3 0-16,-1 0 0 0,-2 1 0 0,3-1 0 16,-3 0 0-16,-1 0 0 0,4 3 0 0,0-2 0 0,-3 1 0 15,5 1 0-15,-2-3 0 0,0 3 0 0,3-2 0 16,-4 1 0-16,4 1 0 0,0-2 0 16,0-1 8-16,-1 3-8 0,-2-3 0 0,3 3 0 15,-4-3 0-15,1 3 0 0,0-3 0 0,3 3 0 16,2 0 0-16,-2-3 0 0,0 0 0 0,-3 3 0 15,2-3-15-15,-2 3 5 0,0-2 10 0,-3-1 16 0,2 3-4 0,1-3-1 16,0 0-11-16,2 3-17 16,1-3 4-16,3 0 1 0,-3 1 21 0,2-1 5 0,1-3 1 0,-3 1 0 15,-1 2-7-15,-2-2-8 0,3 2 11 0,0-2-11 16,-1-1 11-16,-2 1-11 0,0-3 10 0,3 2-10 16,-1-2 10-16,1 0-10 0,-3 0 10 0,2 0-10 15,-2-3 12-15,0 1-3 0,0-1-1 0,-1 3 0 16,1-5 4-16,-3 2 0 0,3 0 0 0,-4 0 0 15,-2-2-12-15,6 2 10 0,3-2-10 0,-4 2 10 0,1 1-10 16,0-1 0-16,3-5 9 0,-4 5-9 0,1 0 0 16,-3-2 0-16,0 2 0 0,2-2 8 0,-2 0-8 15,3-1 0-15,0 4 0 16,-1-4 0-16,1 1 0 0,0 2 0 0,0-2 0 0,2 2 8 16,-2-2-8-16,3 2 0 0,-6 0 0 0,2 1 0 0,1-4 0 15,0 1 0-15,-3 2 0 0,-1-2 0 0,7 0 0 0,0-1 0 16,-1 1 0-16,-2 2 0 0,-3-2 0 15,3-3 0-15,2 2 0 0,-2-2 0 16,-3 0 0-16,3 0 8 0,-1 0-8 0,4 0 0 0,-3-2 0 0,0 2 0 16,-1 0 0-16,7 0 0 0,3 2 0 15,-4-2 0-15,-5 3 0 0,3-3 8 0,0 3-8 0,-1-3 0 0,-2 2 0 16,-3-2 0-16,0 3 0 0,2 0 0 16,4-1 0-16,-3 4 0 0,-3-4 0 0,-1 4 0 0,10-4 0 0,-6 3 0 15,0 1 0-15,-4-1 0 0,4 0 0 16,-3 1 0-16,-3-1 0 0,-1 0 0 0,1 3 0 0,0-5 0 15,0 2 0-15,0-2 0 0,-1 5 0 0,1-3 0 16,3 0 0-16,-3-2 0 0,2 2 0 0,-2 1 0 16,3-4 0-16,0 3 0 0,-1 1 0 0,1-4 0 15,-3 4 0-15,3-1 0 0,0-2 0 16,-4-1 0-16,1 1 0 0,3 0 0 0,0-1 0 0,-1 1 0 16,-5-3 0-16,0 0 8 0,0 0-8 0,0-3 0 15,2 3 0-15,-2-2 8 0,-3-1-8 0,-3 0 0 16,3 1 0-16,-3-4 9 0,0 1-9 0,-4 0 0 15,1-1 10-15,-3 1-10 0,0-3 8 0,0 3-8 16,-3 2 8-16,0-2-8 0,0 0 8 0,-3-3-8 16,-3 2 12-16,3 4-2 0,-6 2-1 0,6-5 0 15,-3-1 7-15,-3 6 0 0,0 0 1 0,3-2 0 16,-3 2-5-16,0 0-2 0,0 0 0 0,0 0 0 16,0 0-10-16,6-6 8 0,-6 6-8 0,3-5 8 0,-3 5-8 0,3-3 0 15,-3 3 0-15,0 0 8 0,0 0-8 0,0 0 0 16,3-2 0-16,-3 2 0 0,0 0 0 0,0 0 8 15,0 0-8-15,0-6 0 0,0 6 8 0,0 0-8 16,0 0 8-16,0 0-8 0,0 0 0 0,0-5 0 16,-3 0 8-16,3 5-8 0,0 0 0 0,0 0 0 0,0 0 0 15,0 0 0-15,0 0 0 0,0 0 0 0,0 0 0 16,0 0 0-16,-3-5 0 0,3 5 8 0,0 0-8 16,0 0 8-16,-6 0-8 0,0-3 0 0,6 3 9 15,0 0-9-15,-6 0 0 0,6 0 8 16,-6 0-8-16,3 0 0 0,3 0 0 0,0 0 0 15,0 0 0-15,0 0 0 0,0 0 0 0,0 0 0 16,0 0 0-16,0 0 0 0,0 0 0 0,0 0 0 0,0 0 0 0,0 0 0 16,0 0 0-16,0 0-8 15,0 0 8-15,0 0 0 0,0 0 0 0,0 0 0 0,0 0 0 0,0 0 0 16,0 0 0-16,0 0 0 0,0 0 0 0,0 0 0 16,0 0 0-16,0 0 0 0,0 0 0 0,0 0 0 15,0 0 0-15,0 0 8 0,-3 8-8 0,3-8 0 16,-3 5 0-16,3-5 0 0,0 0 0 0,0 8 0 15,0 0 0-15,0 0-13 0,0-8 1 0,0 5 1 16,0-5-43-16,-3 8-9 0,3-8-1 0,0 0-1 16,0 0-139-16,0 0-28 0,0 0-6 0</inkml:trace>
  <inkml:trace contextRef="#ctx0" brushRef="#br0" timeOffset="5356.3863">18540 14891 1843 0,'-12'2'40'0,"12"-2"9"0,-6 6 2 0,-3-4 1 0,3 1-42 0,0 0-10 0,-3 2 0 0,4 0 0 31,-1-2 0-31,-3 2 10 0,3-5-10 0,3 3 10 0,-6-1 14 0,6 1 4 16,-3-3 0-16,3 5 0 0,-3-5-9 0,6 0-2 16,-3 3 0-16,3-3 0 0,0 0-17 0,0 0 0 15,0 0-11-15,-3 5 11 0,0 1-9 0,3-6 9 16,-3 8 0-16,3-8-9 0,0 7 9 0,0-1 0 0,0-6-9 0,3 8 9 15,-3-8 0-15,3 8 12 0,-3 0-2 0,3-3 0 16,0 3-10-16,3 0-17 0,-3 0 4 0,3-3 1 16,3 3 12-16,-3-3 8 0,0 1 0 0,6 1-8 15,2-1 28-15,4 2-2 0,0 0 0 0,6 0 0 16,3-1-9-16,0 1-1 0,2 0-1 0,4 0 0 16,0-2-15-16,0 2 0 0,-4-3 0 0,4 0 0 15,0 0 8-15,-3 1-8 0,2-1 0 0,-2 0 0 16,0 1 8-16,0-4-8 0,-7 1 0 0,1 0 0 15,0-1 0-15,-6-2 0 0,0 0 0 0,-3 0 0 16,-3 0 9-16,-1 0-9 0,-2 0 8 0,0 0-8 0,-3 0 13 16,-6 0-2-16,6 0-1 0,-6 0 0 15,0 0 19-15,0 0 4 0,0 0 1 0,0 0 0 16,0 0 7-16,0 0 2 0,-3 0 0 0,-6 0 0 16,3 0-18-16,-3 3-3 0,0-1-1 0,-2 1 0 15,2 2-11-15,-3-2-2 0,0 2-8 0,-3 1 12 0,0-4-12 0,0 4 9 16,0-1-9-16,-3 3 8 0,1-3-8 0,-4 3 10 15,3 0-10-15,0 0 10 0,-3 0 2 0,3 2 0 16,-3 1 0-16,4 0 0 0,-1-3 1 0,0 2 1 16,-3 1 0-16,3-1 0 0,-3 1-6 0,4-3 0 0,-1 2-8 15,3 1 12-15,-3-3-2 0,3 2-1 0,0-2 0 0,3-2 0 16,0 2 3-16,0 0 0 0,3-3 0 0,-2 0 0 16,5 0-12-16,-3 1 0 0,3-4 0 0,6-2 8 15,0 0-8-15,-3 6 0 0,-3-4 0 0,6-2 0 16,0 0 0-16,0 0-11 0,0 0 11 0,0 0-8 15,0 0 0-15,-3-8 0 0,-3 0 0 16,6-2 0-16,0-3 8 0,0-3 0 0,0-3-9 16,0-2 9-16,6-5 0 0,-3-3 0 15,0-1 0-15,3-1 0 0,0 2 0 0,0-1 0 16,-3 1 0-16,6 3 0 16,-3-1-37-16,-1 4-3 0,4-1-1 0,3 3-754 0,-3-3-150 0</inkml:trace>
  <inkml:trace contextRef="#ctx0" brushRef="#br0" timeOffset="6868.0263">15814 1749 1090 0,'-18'-8'24'0,"9"8"4"0,-3-8 2 0,3 5 2 0,-3 1-32 0,0-4 0 0,0 4 0 0,3-3 0 16,0 5 76-16,0-6 10 0,3 6 2 0,1-5 0 15,-1 2-7-15,6 3-1 0,0 0 0 0,0 0 0 16,0 0-32-16,0 0-8 0,0 0 0 0,8 3-1 15,1-3-31-15,3 5-8 0,6 1 0 0,3-1 0 16,-3-5 0-16,6 8 0 0,0-8 0 0,5 2 0 16,4 1 0-16,0-3 0 0,-1 0 0 15,7-3-8-15,0 1 8 0,3 2 0 0,2-8 0 16,7 3 0-16,-1-6 0 0,4 3 9 0,0 3-1 0,-4 2-8 16,4-2 12-16,-7-3-4 15,-2 8 0-15,3-5-8 0,-1 5 18 0,4 5-3 0,-4-5-1 0,-2 2 0 16,-9 4-14-16,6-6 0 0,-1 5 0 15,-5-2-10-15,-9-3 34 0,2 0 6 0,1 0 2 0,0 0 0 16,-6 0-32-16,-3 0 0 0,-6-3 0 0,2 3 0 16,4 0 0-16,-9 0 14 0,-12 0-2 0,6-5-1 15,3 5 13-15,-9 0 4 0,0 0 0 0,0 0 0 16,-9 0 5-16,3 0 2 0,0 5 0 0,-6-5 0 16,0 0-20-16,-3 3-4 0,4 2-1 0,-4-5 0 15,-6 5-10-15,0-5 0 0,0 0 9 0,-3 3-9 0,1 2 0 16,-7-5 0-16,-9 6 0 0,6-6-8 15,1 2 8-15,-7 1 0 0,-3-1-9 0,-2 4 9 0,-1-6-8 0,3 2 8 16,1 1-10 0,-7-3 10-16,3 3-13 0,1 2 3 0,-1-5 1 0,0 0 0 0,4 0 9 0,-1 0 0 15,6 3 0-15,1-3-8 0,5 2 8 16,3-2 14-16,0 0-3 0,0 3-1 0,4 2 4 0,-1-5 1 16,6 0 0-16,-3 0 0 15,3 0 0-15,3 0 0 0,4 0 0 0,5 0 0 0,6 0-3 0,-9 0 0 16,3 0 0-16,6 0 0 0,0 0-12 0,0 0 0 15,9 0-12-15,5 0 12 0,1-5-13 0,3 2 4 16,3 3 1-16,0-2 0 0,6-1 8 0,2 3 0 16,4 0 0-16,0 0 8 0,9 0-8 0,2-5 0 15,-2 5 0-15,0 0 0 0,2 0 0 0,1 5 0 0,0-5 0 16,-4 0 0-16,1 0-11 0,3 5-3 0,2-2-1 0,1 2-685 16,-4-2-138-16</inkml:trace>
  <inkml:trace contextRef="#ctx0" brushRef="#br0" timeOffset="9353.9984">16272 1794 1657 0,'-15'-8'47'0,"15"8"10"0,-3-5-45 0,3 5-12 0,-9-8 0 0,6 2 0 16,-3-2 51-16,6 8 8 0,0 0 1 0,0 0 1 15,3-5-36-15,3 5-7 0,0-5-2 0,0 5 0 16,3 0-6-16,3 0-2 0,-3 5 0 0,0-2 0 16,0 2 13-16,6 6 3 0,-4-3 0 0,1 5 0 15,0 0 4-15,0 0 2 0,0 6 0 0,0-1 0 16,0 4-11-16,0 4-3 0,0-2 0 0,-3 5 0 16,3 3-6-16,-4-1-2 0,1 1 0 0,0 3 0 15,-3-4-8-15,0 4 12 0,-3 2-12 0,3 5 12 0,-3 8-4 0,-3-2-8 16,0 8 12-16,0-4-4 0,-3 7-8 0,0-1 8 15,-3 3-8-15,-3 5 8 0,0 3-8 0,-3 2 10 16,-2 1-10-16,-1-1 10 0,-3 3-10 0,0 3 0 16,0 2 9-16,-3 1-9 0,0-4 0 0,4 4 8 15,-4 4-8-15,3 1 0 0,-3-3 0 0,0 0 0 16,0 3 0-16,1-1 8 0,-1 4-8 0,0-1 0 0,0 0 0 16,-3 1 8-16,0-4-8 0,1 9 0 0,-1-3 0 0,-3 2 0 15,0 1 0-15,-3 2 8 0,1 6-8 16,-1-3 0-16,6 2 0 0,-3-2 0 15,-2 3 0-15,-1-1 8 0,3 1-8 0,-3-1 0 16,3 1 0-16,-5-3 0 0,-1 0 0 0,0 2 0 16,0 1 0-16,-5-1 0 0,-4 1 0 0,3-1 0 15,1 1 0-15,-1 2 0 0,-3 0 0 0,4 0 0 16,-1-2 0-16,-3 0-8 0,4 7 8 0,-1-2 0 0,-6-3-9 0,4 3 9 16,-7 5 0-16,3-2 0 0,1 2 0 0,-1-3 0 15,-3 3 0-15,4-2 0 0,-4-6 0 0,1 5 0 16,-4 1 0-16,3-1 0 0,-2-2 9 0,2-3-9 15,0 3 17-15,1-5-1 0,2 2 0 0,1-3 0 16,2-2 0-16,-3 0-1 0,1 3 0 0,2-1 0 16,-3 1-15-16,7-3 11 0,-1 0-11 0,-3 0 10 15,0-3-10-15,4 3 0 0,-4 5 0 0,0-3 0 16,-2-2 0-16,2-2 0 0,-6-1 0 0,4-3 0 0,-1 1 0 16,4-3 0-16,-1-3 0 0,0 3 0 0,1-2 0 0,-1-4 0 15,0-2 0-15,3-2 0 0,-2 2 15 0,-1-3-3 16,3 0 0-16,1-2 0 0,-1-3-12 15,3 0-12-15,1 3 3 0,-1 0 0 16,3 0 9-16,-3-3 16 0,4 0-4 0,-4 0-1 16,-3 2-11-16,4 4-17 0,-1-1 4 0,0-2 1 15,3-8 12-15,1 2 16 0,2-5-3 0,0 0-1 0,3 1-4 0,3-7-8 16,1-1 11-16,5-4-11 0,0-4 15 0,0-1-4 16,0-3-1-16,3 1 0 0,3 0 3 0,-2-1 1 15,5 1 0-15,-3-3 0 0,3 3-14 0,3-3 0 16,0-1 0-16,-3 1 0 0,3 3 8 0,6 2 0 15,0 1-8-15,0 2 12 0,3-3-12 0,0 3 0 0,0-3-9 0,0 0 9 16,3-2 0-16,-3 2 0 0,0 3 0 0,6-3 0 16,0-2 0-16,0 0 0 0,0-3 0 0,-1-3 0 15,4-2 0-15,-3 2 0 0,3 0-9 0,0-2 9 16,0 0 0-16,0-1 0 0,6 4 0 0,0-1 0 16,0-5 0-16,2 0 0 0,1 0 0 0,3 0 0 15,0-2 0-15,0-4 0 0,2 1 0 0,4 0 0 16,-3 0 0-16,3-3 0 15,-3 0 0-15,2 0 0 0,1-3 0 0,-3 1 0 16,3-1 0-16,-1 1 8 0,1-3-8 0,3-1 0 0,0-1 0 0,-4-1 8 16,4 0-8-16,3-3 0 0,0 1 0 0,-4-3 0 15,4 2 0-15,-3-2 0 0,0 0-8 0,-1 0 8 16,4 0 0-16,-3 0 0 0,5-3 0 0,-2 3 8 16,3 0-8-16,0-3 0 0,-1 0 0 0,1 3 0 15,3-3 0-15,-7 0 9 0,1-2-9 0,0 2 0 16,-1-2 8-16,1 2-8 0,3 0 0 0,-3-2 0 0,-4 2 0 0,4-2 0 15,3 2 0-15,2 0 0 0,-2-2 0 0,0-1 0 16,0 1 0-16,-1-3 0 0,1 2 0 0,-3-2 0 16,2-2 0-16,4 2 0 0,0-3 0 0,-1 5 8 15,1-7-8-15,0 5 0 0,-4-3 8 0,1 1-8 16,0 2 0-16,-4-1 0 0,1 1 8 0,3 0-8 16,3 0 0-16,-4 0 0 0,4 3 0 15,0-3 0-15,-4-3 0 0,4 3 0 16,0-3 8-16,-1 3-8 0,-2 0 0 0,3 0 0 15,-1 3 0-15,4-6 0 0,-3 3 0 0,2-3 0 0,4 3 8 0,-3-3-8 16,2 3 0-16,-5-2 0 0,0 7 0 0,2-5 0 16,-2-3 0-16,0 8 0 0,-1-5 0 0,4 0 0 15,0 0 0-15,-1 0 0 0,1 0 8 0,-4 3-8 16,-2-3 0-16,3-3 0 0,0 3 0 0,-4 2 0 0,4-7 0 16,-3 5 0-16,2-3 0 0,1 3 0 0,0-3 0 0,-1 1 0 15,1-1 0-15,0 3 0 0,-4-3 0 0,4-2 0 16,6 2 12-16,-7-5 0 0,-2 8-1 0,6-3 0 15,2 1-11-15,1-1-17 0,-6-2 4 0,-7-3 1 16,1 5 12-16,0 0 16 0,8-2-3 0,-2-3-1 16,-6 5-12-16,2-5 0 0,10 0 0 0,-3 3 0 15,2-1-8-15,-2 1-2 0,-6-3 0 0,2 0 0 16,7 0 10-16,-6 0 0 0,-4 0 0 0,1 3 0 16,3-1 0-16,-1 1 0 0,1 2 10 0,-3 1-10 15,-1-6 0-15,1 8 0 0,0-3 0 0,-3 0 0 16,2 3 0-16,-2-3 0 0,0-2 0 0,2 2 0 15,1 1 0-15,0-4 0 0,-3 1 0 0,2 0 0 16,-2-3 0-16,3 0 0 0,-7 5 0 0,4-5 0 16,-3 0 0-16,3 0 0 0,-4 0 0 0,1 0 0 15,0 0 0-15,0 0 0 0,-1 5 0 0,-2-2 0 0,3-3 0 0,-6 0 0 16,-1 0 0-16,1 0 0 0,-3 5 0 0,-3-5 0 16,0 0 0-16,-4 0 0 0,-2 3 8 0,-3-3-8 15,0 2 0-15,0-4 9 0,-3-1-9 0,-3 3 8 16,3-5-8-16,-3 5 8 0,-6 0-8 0,3 0 0 15,-3 0 0-15,6-5 0 0,-3 2 8 0,0-2-8 0,-3-3 8 16,-3 2-8-16,3 1 11 0,-3-3-3 0,0 3-8 0,-3-3 12 16,0 5-12-16,0-7 0 0,-3 7 0 0,0-5-10 15,0 3 10-15,-3-3-10 0,0 0 10 0,-3 0-10 16,4 0 10-16,-7-3 0 0,0 6 0 0,0-3-8 16,0 0 8-16,0-2 0 0,0 2 0 15,-2 2-8-15,-1-1 8 0,0 1 8 16,0-2-8-16,0 3 11 0,0 0-11 0,4-3 0 15,-4 8 0-15,6-6 0 0,-3 4 20 0,0 2-2 16,3-5 0-16,3 5 0 0,-3-3-4 0,1 3-1 0,2-3 0 0,0 3 0 16,-3-2-13-16,6 2 9 0,-3 0-9 0,3 0 8 15,0 0-8-15,0 0 0 0,0 0 0 0,3 0 8 16,0 0-8-16,6 0 0 0,0 0 0 0,-3 0 0 16,3 0-12-16,0 0 12 0,0 0-12 0,0 0 12 15,0 0-16-15,0 0 4 0,0 0 0 0,6 0 1 16,0 0 3-16,-6 0 0 0,9 0 0 0,0 0 0 0,0 0 8 0,0 0-10 15,3 0 10-15,0 2-10 0,0-4 10 0,3 4 0 16,-1 1 0-16,1 0-8 0,3 2 8 0,0-3-8 16,0 4 8-16,-3-1-8 0,6 0 8 0,-3-2 0 15,2 5 0-15,-2-3 8 0,3 3-8 0,-6 0 0 16,0 0 0-16,3 0 0 0,-3 3 0 0,-1-3 0 16,1-1-8-16,0 4 8 0,0-8 0 0,-3 10 0 15,0-5 0-15,0 2 0 0,0-2 0 16,-3 3 0-16,0-3 0 0,0 2 0 15,-4 1 0-15,4 0 0 0,-6-3 8 0,3 2-8 0,-3-2 0 0,0 3 8 16,-3-3-8-16,0 0 0 0,0-3 10 0,0 3-2 16,-3 5-8-16,0-2 12 0,0-3-4 0,-6-1 0 15,0 7-8-15,1-4 12 0,-7 1-4 0,3-1-8 16,-3 1 11-16,-3 2-11 0,0 0 10 0,0 1-10 0,-3-1 8 0,7-2-8 16,-7-1 27-16,3-2 0 0,-3-3 0 0,3 6 0 15,-3-3-15-15,4-3-2 0,-1 3-1 0,3-3 0 16,0-2 3-16,0-3 1 0,3 5 0 0,3-2 0 15,0 0-13-15,3-3 0 0,-3 2 0 0,3-2 0 16,3 0 0-16,3 0-8 0,0 0 8 0,-6 8-10 16,3-5-7-16,3-3-2 0,0 0 0 0,0 0 0 15,0 0-1-15,0 8 0 0,0-3 0 0,3 3 0 16,-3-8 20-16,3 5-12 0,-3-5 12 16,3 6-10-16,-3-6 10 0,0 0 0 0,0 0-9 15,3 2 9-15,-3-2 0 0,6 0-9 0,0 0 9 0,-6 0 0 16,3-5-9-16,3-3 9 0,-3 3 0 0,0-9-9 15,-3 1 9-15,3 0 0 0,-3 0 0 0,0-8 0 16,-3-3 0-16,3-3-10 0,0-4 10 0,0 2 0 16,-3-3-8-16,0 0 8 0,0 3 0 0,0 0 0 15,0 0 0-15,0 2-8 0,0 3 8 0,0 3 0 16,0 3 0-16,0 5-12 0,3 2 12 0,0 3-10 16,-3 0-127-16,6 0-26 0,-3 3-5 0</inkml:trace>
  <inkml:trace contextRef="#ctx0" brushRef="#br0" timeOffset="24143.8244">22350 14639 802 0,'0'0'17'0,"6"-5"4"0,-3 0 1 0,0 0 2 0,0-3-24 0,3 0 0 0,-3-3 0 0,6 0 0 15,-3 1 45-15,0-1 5 0,3 1 1 0,-3-1 0 16,3 1-11-16,-4-4-3 0,1 1 0 15,0 0 0-15,3 2-4 0,-3 3-1 0,0-2 0 0,0 2 0 16,-3 0-11-16,3 5-2 0,-3-2-1 0,-3 5 0 16,0 0 10-16,0-5 1 0,9 2 1 0,-9 3 0 15,0 0-15-15,0 0-3 0,0 0-1 0,6-5 0 16,-6 5-11-16,0 0 12 0,0 0-12 0,6 0 12 16,3-6-12-16,-9 6 8 0,0 0-8 0,9 0 8 15,0 0 11-15,-6-2 1 0,6 4 1 0,-9-2 0 16,0 0-21-16,0 0-8 0,6 0 0 0,-3 3 0 15,0 2 20-15,-3 1 4 0,0-1 0 0,-3 6 1 16,-3-1-5-16,3 3 0 0,-6 3-1 0,9-3 0 16,-3 1-11-16,-6 2 0 0,0-3 0 0,0 0 8 15,0 0-8-15,-3 3 0 0,6-3 9 0,-3-2-9 16,0 0 0-16,0-1 0 0,0-2 0 0,0 0 0 16,-2 3 0-16,2-3 0 0,0 2-9 0,0-2 9 15,-3 3 0-15,6-3 0 0,-3 2 0 0,3-5 0 16,0 1 0-16,0-1 0 0,0-2-9 0,6-3 9 15,0 5 0-15,-3-2-10 0,3-1 10 0,0-2-8 0,0 0 8 16,0 0 0-16,0 0-9 0,0 0 9 0,0 0 0 0,6 3 0 16,-6-3 0-16,0 0 0 0,0 0-9 0,0 0 9 15,6-3-12-15,-6 3 12 0,0 0 0 0,0 0-8 16,0 0 8-16,9-2 0 0,0-4 0 0,-9 6 0 16,0 0 0-16,9-2 0 0,-6-1 0 0,-3 3 0 15,0 0 0-15,0 0 0 0,0 0 0 0,0 0 0 16,0 0 0-16,0 0 0 0,0 0 0 0,0 0 0 15,9 0 0-15,-9 0 0 0,0 0 0 0,0 0 0 16,0 0 0-16,0 0 0 0,9 0 0 16,-9 0 11-16,0 0-11 0,3 0 10 0,3 0-10 15,-6 0 0-15,0 0 0 0,0 0 0 0,0 0 15 0,0 0 1 0,0 0 0 0,0 0 0 16,0 0-1-16,0 0 0 16,0 0 0-16,0 0 0 0,3-3-15 0,-3 3 11 15,0 0-11-15,0 0 10 0,0 0 7 0,6-5 2 0,0-3 0 0,2 0 0 16,1-2-11-16</inkml:trace>
  <inkml:trace contextRef="#ctx0" brushRef="#br0" timeOffset="28696.0423">22695 14560 367 0,'6'0'8'0,"-6"0"1"16,-3 3 1-16,3-1 1 0,3-2-11 0,-3 0 0 0,-3 3 0 0,3-3 0 0,0 0 70 0,0 0 12 15,0 0 2-15,-9 5 1 0,-2-2-7 0,11-3-2 16,-9 3 0-16,0 2 0 0,0-3-6 0,3 1-2 15,-3 0 0-15,0-1 0 0,0 1-14 0,0 0-3 16,6-1-1-16,-3 1 0 0,-3 0 7 0,3-1 2 16,6-2 0-16,-9 8 0 15,9-8-14-15,0 0-2 0,0 6-1 0,0-6 0 16,0 7-16-16,6 1-3 0,-3-2-1 0,3 4 0 0,3-2-14 0,0-2-8 16,-3 1 8-16,3 4-8 0,3-3 14 0,0 0-2 15,6 2 0-15,2 1 0 0,1-3 0 0,0 3-1 16,12-3 0-16,-3-1 0 0,2 1-11 0,1 3 0 0,3 0 0 15,3-1 8-15,-4 1-8 0,7-3 0 0,3 0 0 16,2-6 0-16,1 1 0 0,2 0 0 0,-2-6 0 0,3-2 0 16,2-3 0-16,-2-3 0 15,-1-7 0-15,7-1 0 0,2-5 0 0,-5 0 10 0,0-7-1 0,-4-1 0 16,-2-2 17-16,0-1 3 0,-1-7 1 16,-2 2 0-16,5-5-2 0,-8 3-1 0,0-6 0 15,-4 3 0-15,4-2 1 0,-12 2 0 0,9-3 0 16,-10 3 0-16,1-5-28 0,3-1-11 0,-3 1 1 0,-1-3 0 15,4 0 10-15,-3-5 0 0,0 0 0 0,-1-3 8 16,4-5 7-16,-3 0 1 0,9 0 1 0,-10-3 0 16,4-3 13-16,-3-2 2 0,0 0 1 0,-1 3 0 15,-2-3-10-15,-3 0-3 0,3 0 0 0,-3-1 0 16,-4-1-20-16,10 2 0 0,-3-3 0 0,-3 3 0 16,6 0 17-16,-4-3 3 0,1 3 0 0,3-5 0 15,0 2-6-15,-1 0-1 0,-8-2 0 0,9 2 0 16,-3-2-13-16,-3-1 9 0,-4 6-9 0,7 0 8 0,-3 3-8 0,-6-1 0 15,3 3 0-15,-3 3 0 0,-3 3 8 0,-1 2-8 16,-2 0 0-16,0 6 8 16,-3-4-8-16,0 4 10 0,0 2-10 0,-3-3 10 0,0 1-10 0,-3 2 12 15,-3 0-12-15,6 0 12 0,-3-3-12 0,-3 3 8 16,0 1-8-16,-3-1 8 0,3-3-8 0,-6 6 8 16,6 0-8-16,-3-3 8 0,-3 2-8 15,3 4 0-15,-6-4 0 0,0 4 0 0,0-3 8 16,6 2-8-16,-9 0 0 0,-6 1 8 0,10 2-8 15,-7 2 8-15,-3-2-8 0,0 0 8 0,-3 3-8 0,6-3 8 16,-9-3-8-16,10 6 8 0,-7-3 0 0,0 5-8 0,-6-2 12 0,6 0-4 16,3 2 4-16,-8 0 0 15,2-2 0-15,-3 0 0 0,0 5-12 0,-3-3 0 16,7 0 0-16,-4 1 8 0,6 2-8 0,-9 0 0 0,12 0 9 16,-8-3-9-16,2 5 0 0,3 1 0 0,0-3 0 0,0 0 8 15,6 3-8-15,-8-3 0 0,2 2 0 0,9 1 0 16,-9 2 0-16,3 0 0 0,-3 0 0 0,0 3 8 15,7 3-8-15,-4-3 0 0,0 2 0 0,-3 4 0 16,0-1 0-16,3 0 0 16,3 3 0-16,-2 0 8 0,-1 2-8 0,-3-2 0 0,0 5 8 0,6 0-8 15,-6 0 12-15,3 6-1 0,1-4-1 0,2 7 0 16,0-1 2-16,3 0 1 0,0 0 0 16,0 2 0-16,3 1-13 0,-6 2 11 0,9 1-11 0,-9-1 10 15,7 3-10-15,-4-2 8 0,3-1-8 0,-3 3 8 0,0-3-8 16,-6 1 10-16,9 2-10 0,-3 0 10 15,-3-3-10-15,0 3 0 0,6-3 9 0,-2 3-9 16,-1 0 0-16,0-2 9 0,0-1-9 0,-3 0 0 16,6 3 0-16,3-2 0 0,-3-4 0 0,0 4 0 15,0 2 0-15,0-3 0 0,0 1 0 0,9-1 0 0,-8 3 0 0,2-3 0 16,0 3 0-16,6 0 0 0,-3 0 0 0,-3 0 0 16,6 0 0-16,0 0 0 0,-6 0 0 0,6 0 0 15,0 0 0-15,0 0 0 0,0 0-8 0,-6 6 8 16,6-6 0-16,0 0-9 0,0 5 9 0,0-5 0 15,0 0 0-15,0 0-8 0,0 8-14 0,0-8-2 0,0 8-1 16,0-8 0 0,0 0-123-16,6 5-25 0,0-2-5 0,3-1-568 15,0-2-114-15</inkml:trace>
  <inkml:trace contextRef="#ctx0" brushRef="#br0" timeOffset="29409.8483">24145 7834 1569 0,'0'0'34'0,"-9"3"7"0,9 0 2 0,0-3 2 0,0 0-36 0,0 0-9 15,-6 2 0-15,3 1 0 0,-3 0 92 0,6-3 16 16,0 0 3-16,-6 2 1 0,3 1-36 0,3-3-8 16,0 0 0-16,0 0-1 0,-6 0-16 0,3 0-3 15,-3 0-1-15,6 0 0 0,-6-5-8 0,-3 2-2 16,-2 3 0-16,-4-3 0 0,9 1-3 0,-9-1-1 16,3 3 0-16,-6 0 0 0,-3 3-7 0,6 2-2 15,-6 0 0-15,1 0 0 0,-4 3-15 0,3 0-9 0,0 3 10 16,0 0-10-16,1-1 0 15,-1 1 0-15,0-1 0 0,3 1 0 0,-3-1 0 0,6 1 0 16,0 0 0-16,0-1 0 0,1 1 0 0,8-1 0 0,-3 1 0 16,3-3 0-16,0 2-10 0,3-2 10 15,-3 0-8-15,0 0 8 0,3-2 0 0,3-6-8 16,0 0 8-16,0 8 0 0,-6-3 0 0,6-5-10 16,0 0 10-16,0 0 0 0,0 0-11 0,9 5 11 0,-9-5-10 0,9 5 10 15,-3-5-9-15,-6 0 9 0,6 6-8 0,6-4 8 16,-3-2 0-16,0 3-8 0,2 2 8 0,-2-2 0 15,6 5-8-15,0-3 8 0,-3 6-8 0,9-1 8 16,-6 6 0-16,6 0-8 0,-1 3 8 0,1-1 0 16,3 1 0-16,0-1-8 0,0 3 8 0,0-2 0 15,-1-3 0-15,1 2-8 0,-3-2 8 0,0-3 0 0,0 1 0 16,-1-4 0-16,-5-2 0 0,0 3 0 0,0-3 0 16,-6-3 0-16,-3 0 0 0,3-2 0 0,-9-3 0 15,0 0 0-15,6 2 0 0,-6-2 0 0,0 0 20 16,6-5 2-16,0-3 1 0,-3 0 0 0,3-5-23 0,0 0 0 15,-6 0 0-15,9-6 0 0,-9-2 8 16,9-3 6-16,-3-2 2 0,-1-1 0 16,1-2-6-16,-3 0-1 0,6-3 0 0,-6 3 0 15,-3 3-9-15,6-3 10 0,-3 5-10 0,-3-3 10 16,0 3-10-16,0 1 10 0,0 2-10 0,0 2 10 0,-3 3-10 0,-3 3 8 16,6-3-8-16,0 5 8 0,-3 1-8 0,0 5 0 15,-3-1 9-15,3 4-9 0,-3-6 9 0,6 8-9 16,0 0 12-16,0 0-12 0,0 0 0 0,0 0 0 15,0 2 0-15,-5 4-844 0,2-4-175 16</inkml:trace>
  <inkml:trace contextRef="#ctx0" brushRef="#br0" timeOffset="36860.7096">20570 15962 957 0,'0'0'20'0,"0"0"5"0,0 0 1 0,0 0 2 0,0 0-28 0,0 0 0 0,0 0 0 0,0 0 0 0,0 0 48 0,0 0 4 0,0 0 1 0,3 6 0 15,-3 2-28-15,0-8-5 0,0 0-2 0,6 5 0 16,-6-5-3-16,3 8-1 0,3-3 0 0,0 0 0 16,3-5 6-16,-3 3 2 0,3 0 0 0,0-1 0 15,0-4 2-15,0 2 1 16,2-3 0-16,1 0 0 0,0 1-13 0,0-1-2 0,6 0-1 0,0-2 0 15,3 0-9-15,0 2 10 16,-1 1-10-16,-2-4 10 0,3 4-10 0,0 2 0 0,3-3 0 0,0 3 0 16,-4 0 0-16,4 0 0 15,-3 0 0-15,3 0 0 0,-3-3 0 0,-1 3 0 16,1-2 0-16,0-1 0 0,0 0 0 16,0 3 0-16,3-5 0 0,-4 2 0 0,1 1 11 15,3-1 0-15,3-2 0 0,0 2 0 0,5 1-3 0,-5-1-8 0,0-2 12 0,3 5-4 16,-6-3 0-16,2 0 0 0,-2 1 0 0,-3 2 0 15,0-6-8-15,0 6 8 0,-3 0-8 0,2 0 8 16,-5 0-8-16,3 0-14 0,0 6 3 0,0-6 1 0,6 0 10 16,-3 2 14-16,-4-2-3 0,7 3-1 15,-3 0-10-15,0-3-11 16,-3 5 3-16,3-2 0 0,-1-3 8 0,-2 2 11 0,3-2-3 0,-3 3 0 0,3-3-8 0,-3 0 0 0,0 0 0 16,-1 0-11-16,1 0 11 15,0 0 0 1,3-3 0-16,-3 3 0 0,0-2 0 0,2-1 9 0,-2 3-9 0,0-5 10 15,3 5-10-15,-3-3 0 16,3 0 0-16,-3 3 0 0,2 0 0 16,-5 0 0-16,0-2 9 0,0 2-9 0,0 0 0 0,-3-6 8 0,-3 6-8 15,0 0 0-15,0-2 0 0,0 2 8 16,-6 0-8-16,-3 0 0 0,3 0 10 0,0 0-2 0,-3 0-8 0,-3 2-724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18:29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11911 7101 1576 0,'0'0'35'0,"0"0"7"0,-6 3 2 0,6-3 0 0,-6-3-36 0,0 3-8 0,6 0 0 0,0 0 0 16,0 0 60-16,0 0 9 0,0 0 3 0,0 0 0 15,6-2-58-15,0-1-14 0,3-5 0 0,0 6 0 16,3-4 0-16,0 1 0 0,3 0 0 0,0-3 0 16,3 0 0-16,2 0 0 0,-5 3 0 0,3-3 0 15,3 0 0-15,-6 0 0 0,0 2 8 0,3-1-8 16,2 1 0-16,-5-2 0 0,3 3 8 0,0 0-8 16,-3 2 0-16,0 3 0 0,-6-3 0 0,0 3 0 15,-9 0 0-15,9 0 11 0,0 3-11 16,-6 2 10-16,-3 1 3 0,0 2 1 15,0 0 0-15,0-1 0 0,-3-1-2 0,-3 4 0 0,0-2 0 0,0 0 0 16,0 0 1-16,-3 0 0 0,-3 0 0 0,0 0 0 16,3 0 6-16,-3-3 1 0,-3 0 0 0,0 1 0 15,4-1 11-15,-4-2 2 0,3-1 1 0,0 1 0 16,-3-3-4-16,3 0-1 0,0-3 0 0,3 3 0 16,3 0-17-16,0-2-3 0,6 2-1 0,-6 0 0 0,6 0-8 15,0 0 0-15,0 0 0 0,0 0 0 16,0 0-10-16,9 2 10 0,0 1-13 0,3 0 5 0,3 5 8 15,0-6-12-15,3 4 12 0,3-1-12 0,-4 0 12 0,4 3 0 16,6-3-9-16,-3 1 9 0,0-1 0 0,-3 0 0 16,-1 1 0-16,1-1 0 0,0-3 0 15,-6 1 0-15,0 2 0 0,-3-2 0 0,0 0 0 0,-3-1 0 16,-9-2 0-16,8 3 0 0,-2 0 10 16,-6-3-10-16,0 0 12 0,0 0-12 0,-9 0 19 15,1 0-3-15,-1 0-1 0,-3-3 0 16,-6 0-4-16,0 1-1 0,0-1 0 0,-3 0 0 15,-3-2-2-15,1 0 0 0,-1-3 0 0,0 3 0 0,-3-3 13 0,3-3 3 16,1 3 0-16,2 3 0 0,3-3-8 0,6 0-2 0,0 0 0 0,0 5 0 16,6-2-14-16,0 2 11 15,6 3-11-15,0 0 10 0,0 0-10 0,0 0 0 16,3 8-10-16,0 0 10 0,3 0-10 0,0 0 10 0,6 0-10 16,0 0 10-16,3 0 0 0,-3-3-9 0,0 3 9 0,6-2 0 15,2-1-11-15,-2-3 11 0,3 1-13 0,0-3-735 16,3-3-148-16</inkml:trace>
  <inkml:trace contextRef="#ctx0" brushRef="#br0" timeOffset="3829.3805">12033 7572 1168 0,'3'-31'33'0,"-3"31"7"0,3 5-32 0,-3-5-8 15,0 0 0-15,0 0 0 0,0 0 47 0,9 5 7 16,-3-2 2-16,-3 5 0 0,3 0-11 0,-3 0-1 16,0 5-1-16,0 3 0 0,-3 5-26 0,0 0-5 15,0 0 0-15,0 0-1 0,0 6 6 0,-3 2 2 16,0-3 0-16,-3 6 0 0,0-3 5 0,0 3 0 15,0 2 1-15,0 1 0 0,0-1-13 0,0 3-2 16,0 0-1-16,-2 0 0 0,-1 0-9 0,3-2 8 16,0-6-8-16,0 0 8 0,3-3-8 0,0-2 0 15,3-3 0-15,3-2 0 0,0-3 0 16,0 0 0-16,3-6 0 0,3 1-11 0,0-3 11 16,-1 0-10-16,4-6 10 0,3 4-10 0,0-4 10 0,-3 4 0 15,3-4 0-15,0 4-8 0,-3-1 8 0,0 3 8 16,-1 0-8-16,-2 2 11 0,-6 4 17 15,0-1 4-15,3 5 1 0,-6 1 0 0,0 5 14 0,0-3 2 16,0 3 1-16,-3 2 0 16,-3 1-6-16,3-1 0 0,-3 3-1 0,3-5 0 15,-2-3-19-15,-1-2-4 16,0-1-1-16,6-2-671 0,0-3-135 0</inkml:trace>
  <inkml:trace contextRef="#ctx0" brushRef="#br0" timeOffset="4612.6709">12143 9274 1052 0,'6'5'29'0,"-6"-5"8"0,0 0-29 0,0 0-8 0,0 0 0 0,3-3 0 16,6 1 88-16,-9 2 17 0,0 0 3 0,6-8 1 16,0 0-9-16,-3 2-1 0,0-1-1 0,0 1 0 0,0 4 22 0,0-6 4 15,-3 0 0-15,-3 2 1 0,3 1-125 0,-3 0-12 16,3 5-8-16,-3-3-3 0,-3 3 36 0,0-5 7 16,0-3 2-16,3 3 0 15,-3 5-14-15,-3 2-8 0,1 4 10 0,-4-1-10 16,3 0 0-16,-3-2 0 0,3 0 0 0,-3 4 0 15,3 1 0-15,-3 6 0 0,3-4 0 0,0 6-10 16,0 0-2-16,3 0 0 0,0 0 0 0,0 0 0 0,3-1-3 16,3 1-1-16,3 3 0 0,3-3 0 0,0-3 5 0,0 0 1 15,6 6 0-15,3-3 0 0,-3-3 10 0,3 3-13 16,-3-6 5-16,6 3 8 0,2 1-10 0,-5-1 10 16,0-2 0-16,3 2-9 0,0-3 9 0,-3 1 0 0,0-3 0 15,-6 2 0-15,0 1 0 0,-3 0 0 16,0-6 0-16,-4 0 0 0,-2 0 26 15,0-5 4-15,-2 11 1 0,-4-3 0 0,0-3 21 0,-6-2 5 16,0 2 1-16,0 3 0 0,3-3-9 16,-6 1-1-16,0-4-1 0,0-2 0 0,0-2-28 15,-2 4-6-15,2-2-1 0,0 3 0 0,3-3-12 0,0 0 0 0,3 3 8 16,-3-9-8-16,3-4-8 0,3 2-5 16,6 8-1-16,0 0 0 15,0 0-118-15,0 0-23 0,3-8-5 0,0 5-492 0,3-5-98 16</inkml:trace>
  <inkml:trace contextRef="#ctx0" brushRef="#br0" timeOffset="5049.2063">12444 9340 1630 0,'-3'-16'36'0,"3"16"7"0,0 0 1 0,0 0 3 0,-3-8-38 0,3 8-9 0,0 0 0 0,-6-3 0 0,-3 1 59 0,3-1 9 16,-3-2 3-16,0 5 0 0,1-3-19 0,-1 6-4 15,3 2-1-15,0-2 0 0,6-3-24 0,-9 2-5 16,0 4-1-16,3 2 0 0,0 2-17 0,0 6 0 16,0 0 0-16,3 0 0 0,0 0 0 0,0 2 0 0,0 6-9 15,0 2 9-15,3 1 0 0,0-3 0 16,6 0 0-16,-6-1 0 0,3-4 0 16,0-3 0-16,3-3 0 0,0-2 0 0,0-1 0 15,0-2 0-15,0-3 0 0,0-5 0 0,3-2 0 0,0-4 0 16,-3 1 9-16,2-5-9 0,1-4 16 0,-3-2-3 15,0-5-1-15,3 0 0 0,-3 3-12 0,0-4 9 16,0-1-9-16,-3 1 8 0,0 4-8 0,3-1 8 0,-3 4-8 16,-3 1 8-16,0 4-8 0,3 2 0 0,-3 8 0 0,0 0 0 15,0 0 0-15,0 0 8 0,0 0-8 0,3 10 0 16,-3 1 0-16,0 2 0 0,0 3 8 0,0 0-8 16,0 5 8-16,0 3 0 0,-3-3 0 0,3 3 0 15,0-6-8-15,3-2 0 16,0 0 9-16,-3 0-9 0,0-3 0 0,3-2 0 0,0-3 0 15,0 2 0-15,3 1 0 0,0-6-13 0,-6-5 1 0,6 0 1 16,6-8-125-16,-3-2-26 16,-1-4-5-16,-2-4-645 0</inkml:trace>
  <inkml:trace contextRef="#ctx0" brushRef="#br0" timeOffset="5725.9116">12581 9321 1378 0,'12'0'30'0,"-12"0"6"0,-3 8 2 0,3 0 2 15,3 3-32-15,-3 5-8 0,0-1 0 0,0 4 0 16,-3 2 60-16,6 3 10 0,-3-3 2 0,0 3 1 16,-3-6-17-16,6 4-3 0,3-1-1 0,-3-3 0 0,0 1-4 0,-3-3 0 15,3-3-1-15,0-2 0 0,3-4-13 0,-6-1-2 16,0-6-1-16,6 5 0 0,-3-2-4 0,-3-3-1 16,0 0 0-16,3-3 0 0,3-8-3 0,0-2-1 15,-1 0 0-15,-2-3 0 0,0-2-13 0,3-4-9 0,0-1 12 0,0-1-12 16,0-3 8-16,3 1-8 0,-3 5 0 0,3 5 0 15,0 0 0-15,-3 5 0 0,0-2 0 0,0 3 0 16,3 2 0-16,-3 2 0 0,-6 6 0 0,6-2 0 16,0 4 0-16,0 4-12 0,0 4 3 0,0 3 1 15,-1-5 8-15,1 6 0 0,0-1-9 16,-3 3 9-16,0 2 0 0,3-2 0 0,0-3 0 0,-3 1 0 16,-3 1 0-16,0-4 0 0,3 0 0 15,0 2 0-15,-3 0 0 0,3 0 0 16,-3-2 0-16,0-6 0 0,0-5 0 0,0 0 8 0,0 0-8 0,0 0 8 15,3-5 6-15,0 0 1 0,0-6 0 0,-3-2 0 16,3 0-5-16,0-1-1 0,0-4 0 0,0-1 0 16,-3 1-9-16,6-3 0 0,-3 5 0 0,0-3 8 15,0 3-8-15,0 3 0 0,0 3 0 0,0 2 0 16,0 0 0-16,0 2 0 0,-3 6 0 0,3-5 0 16,-3 5-10-16,0 0 10 0,3 8-13 0,0 3 5 15,0-1 8-15,0 1-12 0,0-1 12 0,-3 6-12 0,3 3 12 0,0-1 0 16,2-2 0-16,-2 3-8 0,3-3 8 0,0-1 0 15,0-4 0-15,0 0 0 0,0-1 0 0,3-2 0 16,0 0 0-16,0-3 0 0,0 3 0 0,0-2 0 16,0-6 0-16,3 0 0 0,-3-6 0 0,3-2 0 15,-1 0 0-15,-2-5 8 0,0-3 0 16,-3 0 1-16,6-2 0 0,-6 2 0 0,-3 0-9 16,6 0 10-16,-3 0-10 0,0 1 10 15,-3-1-10-15,-6 2 8 0,0 4-8 0,3 2 8 16,-3 0-8-16,0 5 10 0,-6 1-10 0,3-1 10 0,0 3-10 0,0 0 0 15,0 5-10-15,0 3 10 0,0 5-14 0,0 6 3 16,0 0 1-16,3 2 0 0,1 0 10 0,2 0-10 16,0 3 10-16,0 2-10 0,5-2 10 0,1-3 0 0,3-2 0 0,0-6 8 15,0 3-8-15,0-6 0 0,3 1 0 0,3-6 8 16,6-2-8-16,-3-3 8 0,2-3-8 0,4-5 8 31,0-5-80-31,0 0-16 0,0 2-4 0</inkml:trace>
  <inkml:trace contextRef="#ctx0" brushRef="#br0" timeOffset="6383.8232">13593 9409 1314 0,'0'5'28'0,"0"5"7"0,-3-4 1 0,3 2 1 0,3 0-29 0,-6 2-8 0,3-2 0 0,-3 3 0 16,3-3 53-16,0 0 10 0,3-3 1 0,-6 3 1 16,3-3-15-16,0-5-3 0,3 3-1 0,-6 2 0 15,3-2-2-15,0-3-1 0,0 0 0 0,3 5 0 16,3-5-5-16,-6 0-1 0,0 0 0 0,0 0 0 16,3-5 9-16,-3-1 2 0,0 1 0 0,0 0 0 0,0-6-19 0,0 1-3 15,6-4-1-15,-3 1 0 16,0-3-13-16,3 0-4 0,0-2 0 15,3 2 0-15,0-2-8 0,0 4 0 0,0 1 0 0,2 0 0 16,-2 2 0-16,3 3 0 0,-3 0 0 0,3 3 0 16,0 2 0-16,0 3 0 0,0 3 0 0,0 0 0 15,-3-1-9-15,3 4 9 0,-6-1-12 0,2 3 12 0,-2 3 0 0,0-1 0 16,0 3 0-16,-3 1 0 16,3-1 0-16,-6 0 0 0,0 3 0 0,3 0 0 15,-3 2 0-15,0 1 0 0,0-3 8 0,-3 2-8 0,3-2 0 0,-3-3 0 16,3 1 0-16,0-1-678 0,0 0-131 15</inkml:trace>
  <inkml:trace contextRef="#ctx0" brushRef="#br0" timeOffset="6801.1745">14022 9279 1753 0,'-9'5'38'0,"9"-5"8"0,0 0 2 0,0 0 2 0,0 0-40 0,-6 3-10 0,0-3 0 0,6 0 0 16,0 0 63-16,-9 0 10 0,0 3 3 0,9-3 0 16,0 0-45-16,-6 7-9 0,3 1-2 0,0 0 0 15,0 6-20-15,0-1 8 0,0 0-8 0,3 3 0 16,-3 5 0-16,0 0 9 0,6 0-9 0,-3 3 0 16,-3 0 12-16,3-3-12 0,6 0 12 0,-6-2-12 15,6-3 8-15,-3-3-8 0,0 0 0 0,3 0 0 16,0-2 9-16,-3-3-9 0,3-3 0 0,-6-5 9 15,0 0 1-15,6 0 0 0,0-2 0 0,3-4 0 16,-3-4 1-16,3-3 0 0,0-1 0 0,-4-2 0 0,1-2-11 16,0 2 12-16,0-3-12 0,0-2 12 0,0 0-12 0,-3 0 0 15,0 5 9-15,3 0-9 0,-6 0 0 0,3 6 8 16,-6-1-8-16,3 3 0 0,3 3 0 0,-3 2 0 16,0 3 0-16,0 0 8 0,-3 3-8 0,3 2 0 15,3 6 0-15,-3-1 0 0,-3 6 0 0,6 0 0 16,0 0 0-16,0 3 0 0,0-1 0 0,0 3 0 0,3-2 0 15,0-3 0-15,0-3 0 16,0 0 0-16,3 0 0 0,0-5-8 16,-3 0-131-16,3-2-25 0,0-4-6 0</inkml:trace>
  <inkml:trace contextRef="#ctx0" brushRef="#br0" timeOffset="7496.1584">14290 9358 1285 0,'0'29'28'0,"-3"-18"5"0,3 2 2 0,0 0 2 0,-3 1-29 0,3 4-8 0,-3-2 0 0,3 0 0 16,0 0 64-16,-3-3 12 0,3 3 3 0,0 0 0 15,0 0-14-15,0-3-2 0,0-2-1 0,0-4 0 16,0 1-16-16,0-8-3 0,0 0-1 0,0 0 0 16,0 0-1-16,0 0 0 0,0 0 0 0,0 0 0 15,3-10-17-15,3-1-3 0,-3-2-1 0,3-3 0 16,-4-2-4-16,1-1-2 0,0 1 0 0,3-1 0 0,0-2-6 15,-3 2-8-15,3 1 11 0,0 2-11 16,0-3 16-16,0 4-4 0,0 1-1 0,-3 6 0 0,3 0-11 16,0 3 0-16,0 0 0 0,-6 5 0 0,6 0 0 15,0 3 0-15,3 2 0 0,-3 0 0 16,0 6 0-16,0-1 0 0,0 3 0 0,0 1 0 16,-1-1 0-16,-5 0 0 0,3 0 0 0,-3 1 0 15,3-4 0-15,0 1 0 0,-3-1 0 0,3 1 0 0,0-3 0 16,0-3 0-16,-3 0 8 0,0-5-8 0,0 0 12 0,0 0-2 15,0 0-1-15,0 0 0 0,0 0 7 0,3-5 0 16,0-3 1-16,3-2 0 0,-6-4-5 16,3 1-2-16,0 0 0 0,3-3 0 0,-3 3-10 0,0-3 10 15,0 3-10-15,3 0 10 0,0 2-10 0,-3 0 0 0,0 3 0 16,0 3 0-16,0 0 0 0,-3 5 0 0,0 0 0 0,0 0 0 16,0 0-14-16,3 8 5 0,3 5 1 15,-6 0 0-15,3 0 8 0,0 6 0 16,0-3 0-16,3 0-8 0,-3-3 8 15,3 3-8-15,0-3 8 0,0 0-8 0,-1 1 8 0,1-4 0 16,3 1 8-16,-3-3-8 0,6-3 0 0,-3 0 0 16,0 1 0-16,0-4-12 0,0 1 12 0,-3-3 0 15,3-3 0-15,0-2-8 0,0-3 8 0,0-3 0 0,0 1 10 16,-3-3-10-16,2-1 8 0,1 1-8 0,0-3 0 0,0-2 9 16,-3-1-9-16,3 1 0 0,-3-1 9 0,3 3-9 15,-3 0 0-15,-3 3 0 0,0 0 0 0,0 2 0 16,3 1 0-16,-6 2 9 0,-3 0-9 0,0 3 0 15,3-3 14-15,-6 5-4 0,6 3-1 0,-6 0 0 16,0 3-9-16,0 2 0 0,-3 3-12 0,3 2 12 16,0 1-12-16,0 2 12 0,3 6-12 0,3-1 12 0,-3 3-10 15,3 3 10-15,-3 3 0 0,9-1-9 0,-3 1 9 0,6-4 0 16,-3-1 0-16,6-4 0 0,0 1 0 16,3-3 0-16,0-6 0 0,6 1 8 0,-1-6-8 15,7-2-13-15,-3-3 3 0,6-3-1049 16</inkml:trace>
  <inkml:trace contextRef="#ctx0" brushRef="#br0" timeOffset="8259.5983">12813 10605 1478 0,'0'0'42'0,"0"0"9"0,0 0-41 0,0 0-10 0,0-6 0 0,0-2 0 15,0 3 48-15,0-3 7 0,0 0 1 0,-3-2 1 16,3 2-2-16,-3-3-1 0,0-2 0 0,0 2 0 16,-3 1-22-16,3-1-5 0,-3 3-1 0,0 0 0 15,-2 0 9-15,-1 0 1 0,3 3 1 0,-6 2 0 16,3 1-17-16,-6 4-4 0,3 1-1 15,0 5 0-15,0 3-15 0,0 4 0 0,3 4 0 16,0 2-10-16,0 6 10 0,4-1-12 16,-4 3 12-16,6 0-12 0,3 3 12 0,-3 2-10 15,3-5 10-15,3 1-10 0,3-1 10 0,-3-6 0 0,3 1 8 16,-1-5-8-16,1-3 0 0,0-3 8 16,0-3-8-16,-6-10 0 0,0 0 18 0,0 0-1 0,18 0 0 15,-6-5 0-15,6-8 3 0,-6 0 0 0,0-6 0 0,0-5 0 16,0 1-8-16,-3-4 0 0,-1-2-1 0,1 3 0 15,-3-1-11-15,0 6 0 0,-3-3 9 0,0 6-9 16,0 2 8-16,0 0-8 0,0 3 8 16,-3 2-8-16,0 6 0 0,0-1 0 0,0 4 0 0,0 2 0 15,0 2 0-15,0 4 0 0,0 2 0 0,0 2 0 0,3 1 10 16,-3 2-2-16,0 0-8 0,0 1 12 0,0-1-12 0,3-3 8 16,-3 1-8-16,3 0 0 0,0-1 0 0,0-5 0 15,-3-5 0-15,0 0 0 16,0 0-168-16,12 6-36 15,-3-6-7-15</inkml:trace>
  <inkml:trace contextRef="#ctx0" brushRef="#br0" timeOffset="8554.4589">13039 10411 1850 0,'0'0'40'0,"-6"-5"9"0,-2 2 2 0,-1 1 1 0,-3 2-41 0,0 2-11 0,0 1 0 0,3 2 0 15,-3 1 64-15,0-1 10 16,0 6 2-16,3-4 1 0,0 1-40 0,3 3-8 15,-3 0-1-15,6-1-1 0,-2 1-27 0,5-1 8 0,0 1-8 0,3-3 0 16,-1 5 0-16,4-5 0 0,0 3 0 0,3-1-11 16,3 1 11-16,0-1-12 0,0-2 12 0,3 3-12 15,-3-1 12-15,3 1-8 0,0 0 8 0,-3-1-8 16,-1-2 8-16,-2 5 0 0,-3-2 0 0,-3 2 0 16,3 0 0-16,-6 1 14 0,3 2-3 0,-6-3-1 15,-3 3 34-15,3-3 8 0,-9 3 0 0,3-3 1 16,-2-2 3-16,-4-1 1 0,3-2 0 15,3-3 0-15,-3-2-27 0,0-3-6 0,3 0 0 0,0-5-1 32,0-1-93-32,3-2-18 0,3-5-4 0</inkml:trace>
  <inkml:trace contextRef="#ctx0" brushRef="#br0" timeOffset="11703.9692">13825 10200 1060 0,'-3'-19'30'0,"3"19"6"0,0 0-28 0,0-2-8 0,0-4 0 0,-3 1 0 16,3 5 105-16,0 0 20 0,0 0 4 0,0 0 1 16,0 0-16-16,0 0-3 0,0 0-1 0,0 11 0 15,0 2-57-15,0 3-11 0,0 2-2 0,0 3-1 16,3 3-1-16,-3 5 0 0,0 6 0 0,0 2 0 15,0 5-12-15,0 0-2 0,0 3-1 0,0-2 0 0,0-1-12 0,0 0-3 16,0 1 0-16,0-6 0 0,0 0-8 0,0 0 10 16,0-5-10-16,0-6 10 0,3 0-10 0,-3-2 0 15,0 0 0-15,0-5 0 16,0-6-118-16,0-3-26 0,-3 1-4 0</inkml:trace>
  <inkml:trace contextRef="#ctx0" brushRef="#br0" timeOffset="12342.3957">13647 10385 1411 0,'0'5'31'0,"0"-5"6"0,6 11 2 0,2-1 1 0,4 1-32 0,3 2-8 0,0-2 0 0,0-1 0 15,3 1 29-15,3 0 5 0,-3-4 1 0,2-1 0 16,1-4-9-16,3-2-2 0,-3-2 0 0,0-4 0 15,3-1 17-15,-4-1 3 0,-2-6 1 0,0 1 0 16,0-5 3-16,0-4 1 0,-3 1 0 0,0-3 0 16,-6 3-22-16,2 0-5 0,1-3-1 0,-6 3 0 15,0-3-9-15,-3 3-1 0,0 5-1 0,-3 0 0 16,3 1-2-16,-3 4-8 0,-3 6 12 0,3-3-4 16,0 2-8-16,0 6 10 0,0 0-10 0,-3 6 10 15,0 7-10-15,3 3-17 0,-3 2 4 0,0 6 1 0,3 3 12 16,0-1-11-16,0 6 11 0,0 0-10 15,0 2 10-15,0 3 0 0,0 3 0 0,0-3 0 16,0-3 0-16,0 1 0 0,0-4 0 0,-3 1 0 16,3-3 9-16,0 0 7 0,-3-2 2 0,0-1 0 15,0 1 10-15,3-6 1 0,0-5 1 0,0 0 0 16,-3-3 1-16,3-3 0 0,3-4 0 0,-3-6 0 0,0 0-7 16,0 0-2-16,0 0 0 0,3-6 0 0,0-4-7 0,3-3-2 15,0-6 0-15,0 0 0 0,3 1-13 0,-3-1 0 16,-3 1 0-16,6-1 0 0,-3 4 0 0,0 1-8 15,3-2 8-15,-3 6-13 0,0-1-7 0,0 3 0 0,0 3-1 16,0 0 0-16,-6 5-3 0,0 0-1 0,6 0 0 16,0 5 0-16,-1-2 12 0,1 5 2 15,0 0 1-15,-3 2 0 0,3 3 10 0,-3 1 0 16,3 1-9-16,0 1 9 0,0 3 0 0,3-1 0 16,-3 1 10-16,0-1-10 0,3 1 13 0,-3-1-4 15,6-4-1-15,-6-1 0 0,3-2-8 0,0-1 0 0,0-2 9 16,-1-3-9-16,-2-2 0 0,3-3 9 15,-3-3-9-15,3-2 0 0,-3 0 0 0,0-3 0 16,0-3 0-16,0 3 0 0,-3-2-15 0,3-4 3 0,-6 4 1 16,3-1 0-16,0 1 1 0,-3 2 0 0,-3-3 0 0,3 3 0 15,0 3 10-15,-3-3 0 0,3 3-9 0,0-1 9 16,-3 1-21-16,0 0 0 0,3-3 0 0,0-3-617 16,0 1-123-16</inkml:trace>
  <inkml:trace contextRef="#ctx0" brushRef="#br0" timeOffset="12460.906">14337 10311 2293 0,'0'5'50'0,"-3"3"10"0,0-3 3 0,-3 1 2 0,3-1-52 0,-3 0-13 15,3 3 0-15,0 0 0 0,3-8 29 0,-3 8 3 16,0-3 1-16,3 3 0 16,0-8-116-16,0 0-23 0,0 0-5 0</inkml:trace>
  <inkml:trace contextRef="#ctx0" brushRef="#br0" timeOffset="12768.8709">14566 10522 1850 0,'0'0'40'0,"0"0"9"0,0 0 2 0,-3 6 1 0,-3-1-41 0,0-2-11 16,1 2 0-16,-1 0 0 0,-3 1 99 0,0-1 17 15,-3 3 4-15,3 0 1 0,0 0-41 0,0 2-9 0,-3-2-2 0,3 0 0 16,3 0-39-16,3 0-8 0,0 0-2 0,0 0 0 15,3-3-20-15,0 3-18 0,6 0 3 0,0 0 1 16,0 0-21-16,6 0-4 0,0 0-1 0,3-3 0 16,3 3-5-16,0 0-2 0,-1 0 0 0,1 0 0 15,0 0 16-15,-6 2 3 0,3-2 1 0,-3 3 0 16,-3-1 18-16,0 4 9 0,-3-1-10 0,0 3 10 16,-3-3 15-16,-3 3 9 0,-3 0 1 0,0 0 1 0,-6 0 17 15,3-1 3-15,-3 1 1 0,-3-2 0 16,3-4-3-16,-3 3-1 0,3-7 0 0,0 2 0 0,3-6-21 15,-3 1-4-15,3-3-1 0,6 0-781 16,0 0-157-16</inkml:trace>
  <inkml:trace contextRef="#ctx0" brushRef="#br0" timeOffset="12920.9183">14846 10792 2559 0,'0'0'56'0,"0"0"12"0,0 0 3 0,0 0 1 0,-3 8-58 0,0-2-14 0,3-6 0 0,0 0-756 16,0 0-153-16</inkml:trace>
  <inkml:trace contextRef="#ctx0" brushRef="#br0" timeOffset="13649.0304">15138 10491 1432 0,'-12'-13'32'15,"6"7"6"-15,3 4 2 0,-3-4 0 0,0 4-32 0,0-1-8 0,0 0 0 0,6 3 0 0,0 0 80 0,-6 0 14 16,0 0 3-16,6 0 1 16,0 0-58-16,3 8-12 0,0 3-3 0,0-1 0 15,3 4-25-15,3 2 0 0,0 2 0 0,0 3 0 16,0 0 0-16,6 3 0 0,-3 3 9 0,0-1-1 0,0 6 4 16,2-3 2-16,-2 3 0 0,0-3 0 0,0 0-6 15,0-5 0-15,-3 0-8 0,3-3 12 0,-3-3-12 0,0-2 0 16,0-3 0-16,3-2 0 0,-4-3-13 15,-2-3-9-15,3-2-2 0,-9-3-544 16,0 0-108-16</inkml:trace>
  <inkml:trace contextRef="#ctx0" brushRef="#br0" timeOffset="13806.3092">15311 10552 2055 0,'-18'5'45'0,"9"0"10"0,0 6 1 0,-3-1 2 0,0 6-46 0,0 3-12 0,-6 5 0 0,0 2 0 16,3 3 65-16,-2 3 11 16,-4 2 3-16,0 3 0 0,3 3-55 0,0-3-10 15,0-3-2-15</inkml:trace>
  <inkml:trace contextRef="#ctx0" brushRef="#br0" timeOffset="16407.4333">15602 7038 1090 0,'0'0'24'0,"0"-8"4"0,0 3 2 0,0-3 2 0,0 0-32 0,0 0 0 0,-3 0 0 0,0 0 0 16,3 0 85-16,-3 3 11 15,0-6 3-15,0 3 0 0,0 0-24 0,0 3-5 16,0-3-1-16,0 3 0 0,3-3-11 0,0 8-2 16,0 0-1-16,0 0 0 0,0 0-17 0,0 0-3 15,0 0-1-15,6 0 0 0,3 0-18 0,3 5-4 0,0 0-1 0,3 1 0 16,3 2-2-16,0 0 0 0,3 2 0 0,-4-2 0 16,1 3-9-16,0-3 10 0,0 2-10 0,3-4 10 15,0 1-10-15,0-1 0 0,2-1 0 0,1-2 0 16,-3 2 0-16,3-5 0 0,-3 3 0 0,-4-1 0 15,1-2 9-15,-3 0-9 0,-3 0 10 0,-3 0-10 16,0 0 14-16,-3 3-3 0,-6-3-1 0,0 0 0 16,0 0 6-16,0 0 0 0,-6 0 1 0,-3 0 0 0,-3 0 7 15,-3 5 0-15,-3-2 1 0,1-3 0 0,-1-5 5 0,0-1 1 16,-6-2 0-16,6 3 0 0,-3 0-3 16,3-1 0-16,1-7 0 0,2 3 0 0,0-4-12 15,0 4-4-15,6 2 0 0,-3-3 0 16,6 6-12-16,-3-3 0 0,6 3 0 0,-3 0 0 15,6 5 0-15,0 0 0 0,0 0-8 0,0 0 8 16,0 0-17-16,9 2 3 0,0 3 1 0,0 1 0 16,3-1 3-16,0 3 1 0,0 3 0 0,3-4 0 0,0 4 9 0,-1-3 0 15,-2 0 0-15,3 0 0 0,-3-3 0 0,0 0 0 16,-6-2 0-16,3 0 0 0,-9-3 0 0,0 0 0 16,0 0 10-16,0 0-10 0,0 0 23 0,0 0-2 15,-9 5 0-15,0 0 0 0,-3-2 6 0,0 2 1 0,-3-2 0 0,3 0 0 16,-2-1-10-16,2 1-2 0,-3 0 0 0,6-1 0 31,-3 3-106-31,6 1-22 0,-3-4-4 0,0 1 0 0</inkml:trace>
  <inkml:trace contextRef="#ctx0" brushRef="#br0" timeOffset="17331.5105">15873 7176 1052 0,'0'0'29'0,"0"-8"8"0,0 2-29 0,0-2-8 0,3 0 0 0,-3 0 0 0,3 1 80 0,3-1 16 16,0 5 2-16,0-2 1 0,3-3-37 0,-3 2-7 16,6 1-2-16,0 2 0 0,-1 6-36 0,4 2-7 15,3 6-2-15,0 0 0 0,-3-3-8 0,3 2 10 16,0 9-10-16,0 2 10 15,-1498 5-10-15,2992 6 12 0,-1497 2-12 0,-3 3 12 16,0-2-12-16,-3 2 10 0,0 0-10 0,-3 0 10 16,0 5 1-16,0-2 0 0,0 5 0 0,-3 3 0 0,-3 5 7 0,3-3 2 15,3-3 0-15,-3 4 0 0,-3-6-20 0,6 0 10 16,-4-6-10-16,1-2 8 0,0 0-8 0,0-2 10 16,3 2-10-16,0-3 10 0,0 1 9 0,0-4 1 15,3 1 1-15,0-3 0 0,0-2-9 0,0-1-1 16,3-2-1-16,0-6 0 0,0 1-1 0,0-6 0 0,-1 0 0 0,4-5 0 15,0-5-1-15,3 0-8 0,0-6 12 0,3-5-4 16,0-5 2-16,-1-6 0 0,7-2 0 0,-3-5 0 16,3-6-10-16,-3 0 10 0,-1-2-10 0,1 5 10 15,-6 0-10-15,3 5 0 0,-6 3 0 0,3 5 0 16,-6 5 0-16,3 3 0 0,-4 6 0 0,1 2 0 16,0 5-8-16,0 5 8 0,-3 6-10 15,0 6 10-15,3 7 0 0,-3 5 0 16,0 0 0-16,3 3 0 0,-3 3 0 0,0 0 15 15,-1-3-2-15,4 0 0 0,-3 3 20 0,3 2 4 0,-3 0 1 0,3 3 0 16,0 0-4-16,0-2-1 0,3-4 0 0,3-2 0 16,-4 0-18-16,4 0-4 0,3-5-1 0,0 0 0 15,-3-3-10-15,0 0-9 0,0-2 9 0,2-4-13 16,1 4-119-16,3-6-24 0,0 3-5 16</inkml:trace>
  <inkml:trace contextRef="#ctx0" brushRef="#br0" timeOffset="18292.9194">17701 9353 1130 0,'0'0'32'0,"0"0"8"0,0 0-32 0,0 0-8 0,0 0 0 0,0 0 0 16,0 0 91-16,0 0 17 15,-6 0 3-15,6 0 1 0,-6 0-10 0,6 0-2 0,-6-3 0 0,0 1 0 16,0-1-27-16,0 0-5 0,0 1-2 0,0 2 0 16,-3 0-21-16,3 0-4 0,0 0-1 0,0 0 0 15,-3 2-24-15,3 1-4 0,-3 0-2 0,1-1 0 16,2 1-10-16,0 2 0 0,-3 1 0 0,3-1 0 16,3 0 0-16,-3 0 0 0,3 3 0 0,0 3-11 0,0-3 11 15,3 3-13-15,0-4 5 0,0 4 8 0,3-3-18 0,0 3 4 16,3-3 1-16,3-1 0 15,0 1-1-15,0-2 0 0,2 2 0 0,1-3 0 16,3 0 5-16,0-2 1 0,0 2 0 0,0 0 0 16,-3 1 8-16,3-1 0 0,-3 0 0 0,-3 1 0 0,-1 2 0 15,-2-3 9-15,0 3-9 0,-3 0 10 0,-3 2 3 16,-3-2 1-16,0 3 0 0,-3 2 0 16,1-5 2-16,-4 3 0 0,-3-4 0 0,0 4 0 15,0-6 0-15,0 3 1 0,0-5 0 0,0 2 0 16,0-5-1-16,0 3-1 0,0-3 0 0,3-3 0 0,1 3-15 0,-1-2 11 15,3-1-11-15,0 0 10 0,0-2-22 0,3 0-5 16,3 5-1-16,0-6-673 16,0-2-134-16</inkml:trace>
  <inkml:trace contextRef="#ctx0" brushRef="#br0" timeOffset="18689.2738">17963 9372 1335 0,'0'0'29'0,"0"0"7"0,0 0 0 0,-3-6 2 0,0 4-30 0,3 2-8 0,0 0 0 0,-3-6 0 15,0 1 72-15,0 0 14 0,3 5 2 0,0 0 1 16,0 0-29-16,0 0-7 0,-6 0-1 0,0 0 0 0,0 5-12 16,0-2-4-16,0 2 0 0,0 3 0 0,0 0-16 15,3 5-4-15,-3 0-1 0,6 3 0 16,-3 3-6-16,3-1-1 0,3 1 0 0,0 2 0 15,3 0 1-15,0 0 0 0,-3 0 0 0,6-2 0 16,0-1-9-16,-3-2 12 0,3-2-12 0,0-1 12 16,0-5-12-16,-3 0 0 0,0 0 9 0,2-6-9 0,-8-2 10 15,6 3-2-15,-6-3-8 0,6-3 12 0,0-2 0 0,-3 0-1 16,3-3 0-16,-3 0 0 0,0-3-3 0,-3 1 0 16,3-1 0-16,0-2 0 0,-3 5-8 0,3-3 0 15,-3 3 9-15,0 3-9 0,0 5 0 0,0 0 9 16,0 0-9-16,0 0 0 0,0 0 0 0,0 0 0 0,0 0 0 15,0 0 0-15,0 0 0 0,0 5 0 0,-3 3 0 16,3 0 0-16,0 0-14 0,3-3 3 0,-3-5 1 0,0 6 0 31,0-6-111-31,0 0-23 0,6 5-4 0,-6-5-409 16,9-3-83-16</inkml:trace>
  <inkml:trace contextRef="#ctx0" brushRef="#br0" timeOffset="19348.94">18186 9406 1119 0,'0'0'24'0,"0"8"6"0,0 0 1 0,0 2 1 0,0 4-32 0,0-1 0 0,0 0 0 0,3 3 0 16,-3 0 62-16,0-3 6 0,3 3 2 0,-3 0 0 16,3-3 3-16,0-2 1 0,0-1 0 0,0 1 0 15,0-3-11-15,0 0-3 0,0-3 0 0,-3-5 0 0,0 0-13 16,0 0-3-16,6 3-1 0,0-6 0 0,0 0-17 0,-1-5-3 15,1-2-1-15,0-1 0 0,0-5-7 0,0 3-2 16,0-5 0-16,0 2 0 0,0-3-13 0,3 3 8 16,-3 0-8-16,0 3 0 0,3 0 0 0,-3 5 0 15,0 0 0-15,3 3 0 0,-3 2 0 0,0 1-8 16,-6 2 8-16,9 2-10 0,-3 3 10 16,-1 1-8-16,4 4 8 0,-3 1-8 0,0 0 8 15,0-1-8-15,-3 3 8 0,0 1-8 16,3 1 8-16,-3-1 0 0,3-1 8 0,-3-3-8 0,0 1 17 0,0 2-1 15,0-2 0-15,-3-3 0 0,3 0-1 0,0 0-1 16,-3-8 0-16,0 0 0 0,0 0-2 0,0 0 0 16,0 0 0-16,0 0 0 0,3 8-3 0,-3-8-1 15,3-14 0-15,0 1 0 0,0 3-8 0,0-4 10 0,0 1-10 16,0 0 10-16,0 0-10 0,0 2 0 0,0-2 0 0,0 5 0 16,-3 0-9-16,3 3 9 0,-3 5-12 0,0 0 12 15,0 0-16-15,0 0 3 0,0 0 1 0,3 2 0 16,3 6-1-16,-3 0 0 0,3 3 0 0,-3-1 0 15,2 4 13-15,-2-1-11 0,3-3 11 0,0 4-10 16,0-4 10-16,0 1 0 0,0-3 0 0,3-3 0 16,-3 3 0-16,0-5 0 0,3-3 0 0,0 0 0 15,-3-3 0-15,3-2 0 0,-3-3 0 0,3-3 0 16,-3-2 0-16,3-3 0 0,-1 0 0 16,1 0 0-16,-3-2 0 0,3-1 0 0,-3 3 0 0,0-2 0 0,0 2 0 15,0 3-12-15,-6 0 12 0,3 2-12 16,-3 0 2-16,0 3 0 0,-3 3 0 0,3 0 0 15,0 5 2-15,0 0 0 0,-6 0 0 0,0 2 0 16,0 1-4-16,3 2-1 0,-3 3 0 0,3 3 0 16,3 2 13-16,-3 0 0 0,0 6 12 0,3 2-12 15,3 3 32-15,0-3-1 0,3-2 0 0,3-4 0 0,0 1-7 0,3-2-2 16,3-4 0-16,0-2 0 0,3-3-14 0,3-2-8 16,2-3 10-16,4-5-678 15,0-1-135-15</inkml:trace>
  <inkml:trace contextRef="#ctx0" brushRef="#br0" timeOffset="20313.2929">19439 9382 1328 0,'0'0'29'0,"0"0"7"0,0 0 0 0,0 0 1 0,0 0-29 0,0 0-8 15,0 8 0-15,0 0 0 0,0 5 46 0,0 0 8 16,0 1 2-16,3 4 0 0,-3-2-3 0,3 3 0 16,-3-1 0-16,0-2 0 0,3 0 11 0,-3-3 3 15,3 0 0-15,0-5 0 0,0 0-23 0,-3 0-5 16,0-8-1-16,0 0 0 0,0 0-15 0,0 0-3 15,0 0-1-15,0 0 0 0,0 0-3 0,6-8-1 16,-3-2 0-16,0-1 0 16,0-5-15-16,0 0 9 0,0 0-9 0,0-2 8 15,0 2-8-15,0-2 0 0,3-1 0 0,0 3 0 0,-1 0 0 16,1 3 0-16,0 0 0 0,0 0 0 0,3 2 0 0,0 0 0 16,0 3-8-16,0 1 8 0,0-1-8 0,0 5 8 15,-3 0-10-15,3 1 10 0,-3 2-8 0,3 2 8 16,-9-2 0-16,6 6-9 0,0 2 9 0,-3 2 0 15,3 1 0-15,-3-1-8 0,-3 3 8 0,0 3 0 0,2 3 0 0,-2-1 0 16,0 1 0-16,0-1 0 0,3 4 0 0,-3-4 8 16,3-2-8-16,0 0-13 0,3 0 3 0,-3-3-635 15,6-2-127-15</inkml:trace>
  <inkml:trace contextRef="#ctx0" brushRef="#br0" timeOffset="20729.035">19906 9390 1288 0,'0'0'36'0,"0"0"8"0,0 0-35 0,0 0-9 16,3-5 0-16,-3-1 0 0,0-1 58 16,0 7 10-16,0-6 1 0,0 6 1 15,0-5-10-15,0 5-1 0,0-5-1 0,0 5 0 16,0 0-30-16,0 0-5 0,-6-3-2 0,6 3 0 0,-3 5-8 0,-3-2-1 15,0 2-1-15,1 3 0 0,-1 3-11 0,0 2 0 16,0 0 0-16,3 0 0 0,0 6 12 0,0 0 8 16,0-1 0-16,3 3 1 0,0 0 7 0,0-2 0 15,3 2 1-15,0-5 0 0,0 0-17 0,3-3-3 16,0 0-1-16,0-2 0 0,-1-3-8 0,1 0 0 0,0-6 0 16,0 1 8-16,3 0-8 0,-3-6 10 15,0 0-10-15,0-2 10 0,-3-3 1 0,0 0 0 16,0 0 0-16,0-5 0 0,0 2-11 0,0 1 0 15,0-1 0-15,-3 1 8 0,3-1-8 16,-3 6-14-16,0-3 3 0,0 8 1 0,0 0 10 0,0 0-10 16,0 0 10-16,0 0-10 0,0 0 10 0,0 0-12 15,3 8 12-15,0 0-12 0,0 0 12 0,-3 0 0 16,3 0 0-16,-3 2-8 16,3-2-21-16,0 0-4 0,0 0-1 0,0-3-825 15</inkml:trace>
  <inkml:trace contextRef="#ctx0" brushRef="#br0" timeOffset="21485.3755">20183 9454 1249 0,'0'0'27'0,"0"8"5"0,3-1 2 0,3 4 2 0,-6 0-28 0,3 2-8 16,0 0 0-16,-3 0 0 0,3 3 81 0,0-3 15 15,-3 1 4-15,3-1 0 0,0-3-24 0,0-2-5 16,-3 0-1-16,3 0 0 0,-3-8-25 0,0 0-5 16,0 0 0-16,0 0-1 0,0 0-3 0,0 0-1 0,0 0 0 15,3-8 0-15,3-2-23 0,-3-1-12 16,3 1 12-16,-3-4-12 0,3-2 0 0,-3 1 0 16,0 1 0-16,3-2 0 0,-3 1-12 0,3 1 1 15,-1 4 0-15,-2-1 0 0,3 3 11 0,-3 0-12 16,3 0 12-16,-3 3-12 0,-3 5 1 15,0 0 0-15,0 0 0 0,0 0 0 0,6 0 11 0,-6 0-10 0,0 0 10 16,6 5-10-16,0 3 10 0,0 0 0 0,-3 3 0 16,0 2 0-16,-3 0 0 0,3 1 0 0,0 1 0 0,0-1 11 15,-3-1-11-15,0 3 12 16,3-3-12-16,-3 0 12 0,3-2 6 0,-3 2 2 16,0-5 0-16,0 3 0 0,0-6-2 0,0-5 0 0,0 0 0 15,0 0 0-15,0 0-5 0,0 0-1 0,0 0 0 0,0 0 0 16,3-5-1-16,0-1-1 15,-3-4 0-15,3-1 0 0,0 1-10 0,0-4 0 16,3-2 0-16,-3 3 0 0,0-3 0 0,0 3 0 0,0 0 0 16,3-3 0-16,0 3 0 0,0 0-9 0,-3 2 9 0,2 0 0 15,1 1-16-15,-3 4 4 0,0 1 1 0,-3 5 0 0,0 0-1 16,0 0-1-16,0 0 0 0,0 0 0 16,6 5 3-16,0 1 1 0,-3 2 0 0,0 2 0 15,0 1 9-15,0 2 0 0,0 0 0 0,0 1-8 16,0 1 8-16,3-1 0 0,0-1 0 0,0 0 8 0,3 0-8 15,-3-2 0-15,3 0 0 0,3-4 0 0,-3 1 0 0,3-2 8 16,-4-1-8-16,7-2 8 0,-6-1-8 0,3-2 0 16,0 0 0-16,0-2 0 0,0-1 0 15,3-2 0-15,-3-3 8 0,3 0-8 0,-4 0 0 0,4-3 9 16,-3-2-9-16,-3-3 0 0,0 0 0 0,0 0 0 16,0 1 0-16,-3-1 0 0,0 0 0 15,-3 3 0-15,0 2 0 0,-3-2 0 0,0 5 0 16,-3-3-9-16,0 6 9 0,-3-3-12 0,0 5 12 15,-3 1-13-15,-3-1 5 0,3 0 8 0,-3 3-12 16,0 3 12-16,3 2-12 0,1 1 12 0,-1 2 0 0,3 2 0 0,0 1 12 16,0 5-4-16,3 0 27 0,0 2 5 0,3 1 0 0,3-1 1 15,3 1-5-15,0-4 0 16,6-1-1-16,0-1 0 0,2 0-13 0,1-2-2 16,3-6-1-16,-3 3 0 0,0-5-19 0,3-3 0 0,-3 0 0 0,3-3-727 15,-1-5-151-15</inkml:trace>
  <inkml:trace contextRef="#ctx0" brushRef="#br0" timeOffset="22525.0691">18543 10575 1141 0,'0'0'24'0,"0"0"6"0,0-5 1 0,0 0 2 0,0 0-33 0,-3-1 0 0,0-2 0 0,3 3 0 16,-3-3 97-16,0 0 13 15,-3 0 2-15,3 0 1 0,0 0-26 0,0 0-6 16,-3 0-1-16,3 3 0 0,-3 0-23 0,3 0-5 0,0-1 0 0,3 6-1 15,-6-2-29-15,1-1-6 16,5 3 0-16,-3 3-1 0,-3 5-15 0,3-3 0 0,-3 5 0 0,3 4 0 16,0 2 0-16,3 2-13 15,-3 3 2-15,3 0 1 0,0 3 2 0,0-3 0 0,3 3 0 0,0-3 0 16,0-2 8-16,3-1 0 16,-3-2 10-16,3 0-10 0,0-3 21 0,-1-2-1 0,-2 0-1 0,3-6 0 15,3-3-6-15,-3 1-1 16,0-6 0-16,0 1 0 0,3-3 0 0,-3-3-1 0,3-3 0 0,0 0 0 0,-3-4-3 15,3 1 0-15,-3-2 0 0,0-2 0 16,-3 2-8-16,0 0 0 0,0 3 0 0,0 2 8 0,-3 1-8 0,0 2 0 16,0 3 0-16,-3-1 8 15,3 6 1-15,0 0 0 0,0 0 0 0,0 0 0 0,-3 0 16 0,-3 6 3 16,3-4 1-16,0 6 0 16,0 0-13-16,0 3-2 0,3-1-1 0,0 1 0 0,0-1-13 0,3 1 0 15,0 0-12-15,0-3 12 16,0-1-14-16,3 1 4 0,0 0 1 0,0-2 0 15,5-4-149 1,-2 1-30-16,3 0-5 0</inkml:trace>
  <inkml:trace contextRef="#ctx0" brushRef="#br0" timeOffset="22793.0451">18894 10488 1789 0,'0'0'39'0,"0"0"8"0,-6 0 1 0,-3 0 4 0,0 0-42 0,-2 3-10 0,-1-1 0 0,-3 4 0 15,3-1 56-15,0 0 10 0,0 1 2 0,0 1 0 16,3-1-23-16,3 2-4 0,3-3-1 0,0 3 0 16,3 0-40-16,0 0 0 0,3 0 0 0,3-3 0 15,3 6-8-15,0-3-1 0,3 0 0 0,3-1 0 16,0 4 1-16,0 0 0 0,3-1 0 0,-7-2 0 16,4 0 8-16,-6 3 0 0,3-6 0 0,-6 3-8 15,3 0 8-15,-6 0 14 0,0-3-3 0,0 3-1 16,-6 0 35-16,0 0 7 0,0 0 2 0,0 0 0 15,-3 2 2-15,-3-2 0 0,0 0 0 0,0 0 0 0,-3-3-23 16,-2 1-4-16,2-4-1 0,-3 1 0 16,3-3-48-16,3-3-9 0,0 1-3 0</inkml:trace>
  <inkml:trace contextRef="#ctx0" brushRef="#br0" timeOffset="23465.9289">19900 10165 1263 0,'-6'-13'28'0,"6"8"5"0,-3-3 2 0,0 3 1 0,3-1-36 0,-3 1 0 0,3 5 0 0,0 0 0 16,0 0 104-16,0 0 15 0,0 0 2 0,0 0 1 16,-5 5-32-16,2 6-6 0,0-1-2 0,3 6 0 15,-3 3-14-15,3 2-2 0,0 0-1 0,0 6 0 16,-3-1-21-16,3 1-4 0,0 4 0 0,3 4-1 15,-3-4-15-15,3 4-2 0,-3-3-1 16,3-3 0-16,0 0-12 0,-3-3-9 16,0-2 12-16,3 3-12 0,-3-6 9 0,2-3-9 0,1 1 0 0,-3-6 9 15,0 0-9-15,0 0-9 0,3-5 9 0,-3 3-13 32,0-6-87-32,0 3-18 0,0-8-3 0,0 0-533 0,0 0-106 0</inkml:trace>
  <inkml:trace contextRef="#ctx0" brushRef="#br0" timeOffset="24047.0462">19784 10380 1332 0,'0'0'37'0,"0"0"10"0,0 0-38 0,0 0-9 16,3 5 0-16,0 3 0 0,0 0 56 0,3 0 10 0,3 0 2 0,3 0 0 15,-3 0-5-15,3 2-1 0,3-5 0 0,0 3 0 16,2 0-33-16,1-2-6 0,0-4-2 0,3-2 0 15,0-2 2-15,0-1 0 0,0-2 0 0,2-3 0 16,-2 0 9-16,-3-3 1 16,0-2 1-16,-3 0 0 0,0-3 2 0,-3 0 0 15,-4-3 0-15,1 6 0 0,-3-3-11 0,-3 3-1 16,0 3-1-16,-3-4 0 0,0 4-8 0,-3-1-2 16,0 1 0-16,0 2 0 0,-3 0-13 0,3 0 0 15,0 2 0-15,3 6 0 0,0 0 0 0,0 0-16 0,0 0 1 0,-2 6 1 16,-1 2-9-16,3 2-1 0,0 6-1 0,0 3 0 15,0 2 12-15,3 8 2 0,2 3 1 0,1 2 0 16,3 3 2-16,0-2 0 0,3-1 0 0,-3 0 0 16,3-2 8-16,0 2 0 0,-3-7 8 0,0-1-8 15,0-2 20-15,0-3-1 0,-3 1 0 0,0-4 0 16,0-2-5-16,-1 0-1 0,-2-3 0 0,0-5 0 16,0 0-2-16,-3-8-1 0,0 0 0 0,0 0 0 0,0 0-2 15,0 0 0-15,0 0 0 0,6-5 0 0,-3-6-8 0,0 3 0 16,0-5 0-16,-3 0 0 15,3-1-36-15,0-1 1 0,0 1 0 16,0-2 0-16,-3 3-9 0,3 0-1 16,-3 2-1-16,3-2 0 0,0 5-18 15,-3 0-4-15,3 3-1 0,-3 5 0 0,0 0-4 0,0 0-1 0,0 0 0 0,3 5 0 16,3 3 50-16,-3 0 9 0,0 3 3 0,0-1 0 16,3 1 38-16,-3 2 8 0,0-2 2 0,0-1 0 0,3 1 5 15,-3-1 2-15,3 1 0 0,0-3 0 0,0 0-22 0,-3-3-4 16,6 0-1-16,-4 1 0 0,4-4 3 0,-3-2 0 15,3-2 0-15,0-1 0 0,0-2-4 0,0-3-1 16,0 0 0-16,0 0 0 0,0-3-14 0,0 1-12 0,0-1 3 0,-3-2-821 16</inkml:trace>
  <inkml:trace contextRef="#ctx0" brushRef="#br0" timeOffset="24152.0367">20433 10398 1778 0,'0'0'39'0,"0"0"8"0,0 0 1 0,0 0 3 0,0 0-41 0,0 0-10 0,0 0 0 0,0 5-525 16,0-5-107-16</inkml:trace>
  <inkml:trace contextRef="#ctx0" brushRef="#br0" timeOffset="24499.4936">20713 10522 2062 0,'0'0'45'0,"0"0"10"0,-6 0 1 0,0 0 3 0,-3 3-47 0,0 0-12 16,-3-3 0-16,3 2 0 0,-3 1 63 0,1 0 10 16,-1 2 3-16,3-2 0 0,0 2-41 0,0 0-8 15,3 1-2-15,3 1 0 0,0-1-25 0,0 2 0 0,6 0-12 0,0 2 12 31,0-2-36-31,6 3 1 0,0-1 0 0,6 1 0 16,0-1-3-16,-1 1-1 0,1 0 0 0,3-1 0 16,-6-2 9-16,0 0 2 0,0 0 0 0,-3 0 0 0,-3 0 17 0,0 0 11 15,0-3-12-15,-3 3 12 0,-3-3 0 0,0 3 0 16,0 0 0-16,-3 0 0 0,0 0 35 0,-3 0 7 16,0-3 2-16,0 3 0 0,-3-2-2 0,3-4 0 0,-3 4 0 15,3-6 0-15,0 2-24 0,0-2-5 0,0-2-1 0,6 2-709 16,0 0-143-16</inkml:trace>
  <inkml:trace contextRef="#ctx0" brushRef="#br0" timeOffset="24660.0683">20877 10729 2156 0,'0'0'48'0,"0"0"9"0,0 0 3 0,0 0 0 0,0 0-48 0,0 0-12 15,0 0 0-15,0 0 0 0,0 0 31 0,0 0 4 16,0 0 1-16,6 3-697 16,3-1-139-16</inkml:trace>
  <inkml:trace contextRef="#ctx0" brushRef="#br0" timeOffset="25150.3195">21100 10530 1778 0,'0'0'39'0,"0"0"8"0,0 0 1 0,-3 3 3 0,0 5-41 0,0-3-10 0,0 3 0 0,3 0 0 16,0 3 49-16,3-1 8 0,-3 1 2 0,3 0 0 16,3 2-35-16,0 0-8 0,-3 0 0 0,6 0-1 15,-3-2-15-15,0 0 0 0,3-1 8 0,-3-2-8 16,0 0 0-16,-1-3 8 15,4 1-8-15,-3-4 0 0,0 1 12 0,0 0-3 16,0-3-1-16,3-3 0 0,-3-2 2 0,0-1 0 16,0-2 0-16,0 0 0 0,0-2 1 0,-3-1 0 0,3 1 0 15,0-4 0-15,-3 1-11 0,3 3 10 0,-3-4-10 0,0 4 10 16,0 2-10-16,0 0 0 0,0 3 0 0,-3 5 8 16,0 0-8-16,0 0 0 0,0 0 0 0,0 0 0 15,6 5-11-15,0 0 3 0,-4 6 0 0,4 2 0 16,0 3-2-16,0 2 0 0,0 1 0 15,0 2 0-15,0 0 10 0,0 3 0 0,0 3 0 0,0-1 0 16,0 6 0-16,-3 0 0 0,0-3 8 0,0 2-8 16,0-1 24-16,-3-1 1 0,0-3 0 0,0 1 0 0,-3-1 10 0,0-2 1 15,0-3 1-15,-3 3 0 0,0-3 10 16,-3-3 1-16,0 4 1 0,0-4 0 0,-3 1 7 16,3-1 0-16,-2 1 1 0,-1-1 0 15,0-5-9-15,-3 1-1 0,0-4-1 0,3-2 0 16,-6-2-18-16,0-4-4 0,1 1-1 0,-1-6 0 15,0 3-75-15,3-5-16 0,3 0-2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21:26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9325 12409 1242 0,'0'0'27'0,"0"0"5"0,-6-3 2 0,0 1 2 0,0-1-36 0,0 3 0 0,6 0 0 0,-6-3 0 15,0 3 21-15,6 0-2 16,-6 0-1-16,6 0 0 0,0 0 25 0,0 0 5 0,0 0 0 0,0 0 1 15,0 0 11-15,0 0 3 0,0 0 0 0,0 0 0 16,0 8-24-16,0-8-5 0,0 0-1 0,6 6 0 16,-3-4 3-16,0 4 1 0,3-1 0 0,-3-3 0 15,-3-2-15-15,6 0-3 0,0 3-1 0,3-3 0 16,0 0 3-16,0-3 1 0,-1 1 0 0,1 2 0 16,0-3-2-16,0 1-1 0,0-1 0 0,0 0 0 0,0-2-2 15,0 2 0-15,0-2 0 0,0 2 0 0,0-2-3 16,0 2-1-16,3 1 0 0,-4 2 0 0,-8 0-5 15,12 0 0-15,-3 0-8 0,3 0 12 0,0 2-12 16,-3 1 11-16,0-3-11 0,3 3 10 0,-3-1-10 16,3 1 0-16,0-3 9 0,0 3-9 0,-1-3 0 0,4-3 0 15,-3 6 0-15,0-3 8 16,3-3-8-16,0 3 0 0,0-3 0 0,0 1 8 16,0 2-8-16,-1-3 0 0,1 0 0 0,0-2 0 15,3 3 0-15,-3-1 0 0,3 0 0 0,0 1 0 0,0-1 0 16,-1 3 8-16,1 0-8 0,0-3 0 0,0 3 0 0,3 0 0 15,-3 0 0-15,0 0 0 0,2 3 0 0,1 0 0 16,-3-3 0-16,3 0 8 0,-3 2-8 0,3-2 0 16,-4 0 0-16,-2 0 0 0,3 0 0 0,0-2 0 15,3 2 0-15,-3-3 0 0,3 0 0 0,-1 1 11 0,1-1-3 0,0-2 0 16,0-1-8-16,0 4 0 0,0-1 0 0,2 0 0 16,1 1 0-16,3-1 0 0,-3 1 0 15,3-1 8-15,-4 0-8 0,1 3 0 16,-3-2 0-16,0-1 8 0,3 3-8 0,-3 0 0 15,-1-3 0-15,-2 3 0 0,3 0 0 0,0 3 0 0,3-3 0 16,-3 0 0-16,-1 0 0 0,1 0 0 0,-3 0 0 0,3 0 0 16,0 0 0-16,0 0 8 0,-1 0-8 0,1 0 0 15,0 0 0-15,0-3 0 0,-3 1 0 16,3 2 0-16,-1 0 0 0,-2-3 0 0,3 0 8 0,0 1-8 16,-3 2 0-16,0 0 0 0,0 0 0 0,2 0 0 15,-2 0 0-15,3 0-17 0,-3 0 4 0,3 0 1 16,0 0 20-16,0 0 5 0,-1 0 1 0,1 0 0 15,0 0-14-15,0 0 0 0,-3 0 0 0,3 0 0 16,-1 0 0-16,-2 0 0 0,3 0 0 0,-3 0 0 16,0 0 16-16,0-3 0 0,0 3 0 0,-1-3 0 0,-5 3-16 15,6-2 0-15,0-1 0 0,-3 0 0 0,3-2 0 0,3 3 0 16,-4-1 0-16,-2 0 0 0,3-2 0 16,-3 2 0-16,3 1 8 0,-3-1-8 0,3-2 0 0,0 2-15 15,-4 3 3-15,4-3 1 0,-3 1 11 0,0 2 0 0,0-3 0 16,0 3 0-16,-3-2 0 0,3 2 0 15,-1 0 0-15,1 0 8 0,0-3-8 0,-3 3 0 16,3 0 0-16,0-3 0 0,-3 3 8 16,3 0 0-16,-3-2 0 0,2-1 0 15,1 0-8-15,-3 3 0 0,3-2 0 0,-3-1 0 0,3 3 0 0,0-3 0 16,-3 3 0-16,0-2-8 0,-3-1 8 0,2 3 0 16,1 0 0-16,3 0 0 0,-3-3 0 0,0 3-8 15,3 0 8-15,0 0-8 0,0 0 8 0,0 0 0 16,-3 0 0-16,2 0 0 0,1 0 0 0,0 0 0 15,-3 0 0-15,3 0 0 0,-3 0 0 0,3 0 0 0,-6 0 0 0,3 0 0 16,-1 0 8-16,-2 0-8 0,3 0 10 0,-3 0-10 16,-3 0 0-16,6 0 0 0,-3-2 0 0,0 2 0 15,0 0 11-15,0 0-11 0,0 0 12 0,0 0-12 16,0 0 8-16,0 0-8 0,-4 0 0 0,4-3 0 16,0 0 0-16,0 3 0 0,0-2 0 0,0 2 0 15,0 0 0-15,0 0 0 0,0-3 0 0,-9 3 0 0,0 0 0 16,12-2 0-16,0-1 0 0,-12 3 0 15,0 0 0-15,18-5 0 0,-4-1 0 0,-2 6 0 16,3-5 0-16,-6 2 0 0,0-2 0 0,3 5 0 0,-3-3 0 16,0 3 0-16,-9 0 0 0,12-2 0 0,-3-1 0 0,0 3 0 15,-9 0 0-15,9-3 0 16,0 3 0-16,-1 0 0 0,-2 0 0 0,-6 0 0 16,12 3 0-16,-3 0 0 0,0-1 0 0,-3 1 0 15,3-3 0-15,0 3 0 0,0-1 10 0,0 1-10 16,3-3 0-16,-3 3 0 0,0-1 0 0,3-4-11 0,-4 2 11 0,1-3 0 15,3 3 0-15,-3 0 0 0,3-3 0 0,-3-2 8 16,3 2-8-16,-3 1 11 0,3-4-11 0,0 1 0 16,0 3 0-16,0-4 0 0,-1 1 0 0,1 0 0 15,-6 2-11-15,6 0 11 0,-6-2 0 0,3 2 0 0,0 3 0 16,0-2 0-16,0 2 0 0,-9 0 0 0,9 0 0 0,0 0 0 16,0 0 0-16,-9 0 0 0,0 0 0 15,12 2 0-15,-1 1 0 0,-2 0 0 0,0-1 0 0,-9-2 0 16,12 3 0-16,0 0 0 15,0 2 0-15,0-2-8 0,0-3 8 0,0 5 0 0,3-2 0 16,0-1 0-16,-4-2 0 0,4 5 0 16,-3-2 0-16,3 0 0 0,0-3 0 0,-3 2 0 15,-3 1 0-15,3-3 0 0,0 0 0 0,0 3 0 16,-4-3 0-16,4 0 0 0,-3 0 0 0,0 0 9 0,0 2-1 0,-3-2-8 31,3 0-86-31,-6 0-24 0,-3 0-5 0</inkml:trace>
  <inkml:trace contextRef="#ctx0" brushRef="#br0" timeOffset="4557.3632">11861 12412 1235 0,'0'0'35'0,"-3"-6"8"0,0-2-35 0,0 3-8 15,0 2 0-15,3 3 0 0,0-5 24 0,0 5 4 16,-3-5 0-16,3 5 0 0,0 0 16 0,0 0 4 0,0 0 1 0,0 0 0 16,0 0 17-16,0 0 3 0,0 0 1 15,0 0 0-15,0 0-22 0,0 0-4 0,0 0 0 0,0 0-1 16,0 10-7-16,0-2-2 0,-3 6 0 0,3-4 0 15,0 3-14-15,0 3-4 0,0-2 0 16,0 1 0-16,3 4-1 0,0 2-1 16,0 3 0-16,0 0 0 0,0 2 2 0,3 3 0 15,0 3 0-15,0 0 0 0,2-3 0 0,1 0 1 0,0 3 0 16,3-1 0-16,0-1-6 0,3 1-2 16,-3 1 0-16,3-3 0 0,3 3-1 0,-3-3-8 0,2 0 12 0,-2-2-4 15,0-4 1-15,-3-1 0 0,0-4 0 0,0-2 0 16,0 0 0-16,-3-3 0 0,3-2 0 0,-3-1 0 15,0-2-1-15,2 0-8 0,-2 0 12 0,0-3-4 16,0-2-59-16,-3 2-12 16,3-2-2-16</inkml:trace>
  <inkml:trace contextRef="#ctx0" brushRef="#br0" timeOffset="5467.9124">12715 13277 1213 0,'0'0'26'0,"0"0"6"0,0 0 0 0,0 0 4 0,3-5-36 0,3-1 0 16,-3 4 0-16,-3 2 0 0,6-6 62 0,-3 1 6 16,3 0 0-16,-3-1 1 0,-3 6 3 0,3-2 0 15,0-4 0-15,-3 6 0 0,0 0 51 0,0 0 10 0,0 0 3 0,0 0 0 31,-3-5-136-31,3 5-26 0,-3 0-6 0,-6-2 0 16,3 2 32-16,-3 0 0 0,-3 2 12 0,3 1-3 0,-3-1-9 0,3 4 0 16,-3-1 0-16,0 0 0 0,3 1 0 0,-2 2 0 15,-1 0 0-15,3-1 0 0,0 1 0 0,0 3 0 16,0 0-9-16,3-1 9 0,0 3-8 0,3 1 8 16,-3-4-12-16,3-2 12 0,0 3-12 0,3-1 12 0,0-2-12 0,0 0 12 15,3 0-9-15,3 0 9 0,0 0 0 0,3-3-9 16,0 3 0-16,3-3 0 0,0 3 0 0,0-2 0 15,3 2 9-15,-1-3 0 0,1 0 0 0,0 1 0 16,0-1 0-16,0 0 0 0,0 0 0 16,-3 1 0-1,0-4 0-15,-3 4 8 0,-1-1-8 0,-2 3 0 0,0-3 0 0,-3 3 9 16,0 0-9-16,-3 0 0 0,-3 3 13 0,3-1-4 0,-6-2-1 16,0 3 0-16,-2-3 12 0,-1 2 3 0,0-2 0 15,0-3 0-15,-3 1 17 0,0-1 3 0,0-2 1 0,3-1 0 0,-3-2-1 16,0-2 0-16,0-1 0 0,0 0 0 0,4 3-12 15,2-2-3-15,-3-1 0 0,6 3 0 16,-3-3-19-16,6 3-9 0,0 0 8 0,0 0-8 16,0 0-12-16,0 0-8 0,0 0-2 0,0 0 0 15,0 0-117-15,0 0-23 0,9-2-5 0,-3 2-778 16</inkml:trace>
  <inkml:trace contextRef="#ctx0" brushRef="#br0" timeOffset="5947.2863">13001 13380 1130 0,'0'0'32'0,"0"0"8"0,0-5-32 0,0 5-8 0,0-6 0 0,0 1 0 16,0 0 72-16,0-3 14 0,0 3 2 0,0-1 1 15,0 6-11-15,0 0-2 0,0-5-1 0,0 5 0 16,0 0-19-16,0 0-3 0,0 0-1 0,0 0 0 15,0 0-10-15,0 0-2 0,0 0-1 0,-6 5 0 16,3 3-23-16,-3 0-5 16,0 3-1-16,0-1 0 0,3 6-10 0,-3 0 0 0,0 3 0 0,0-1 0 15,3 1 0-15,3 2-9 0,-3 0 9 0,3 0 0 16,0-2-9-16,0 2 9 0,3-3 0 0,0-2-9 16,3 0 9-16,0-5-8 0,0-1 8 0,-3 1-8 15,3-6 8-15,3 0 0 0,-3 1 0 0,0-6 0 16,0 0 0-16,0-6 0 0,3 1 0 0,-4 0 0 15,1-6 11-15,0 1-3 0,-3-4 0 0,3 1 0 0,-3-3 0 0,0 0-8 16,3 1 12-16,-6-4-4 0,3 3-8 0,0 0 0 16,-3 3 0-16,0 0 0 0,0 2-9 0,0 3 9 15,0 0 0-15,0 3 0 0,0 5 0 16,0 0 0-16,0 0 0 0,0 0 0 0,0 0 0 0,0 0 0 16,0 0 0-16,0 8 0 0,3 0 8 0,-3 5 0 15,0-2-8-15,0 2 12 0,0 3-4 16,3-3 0-16,-3 3-8 0,3 0 12 15,-3-3-12-15,3 3 8 0,0-3-8 0,0-2 0 0,-3-1 0 0,3 1 0 16,0-3-11-16,0-3 11 16,-3-5-115-16,6 6-15 0,-6-6-3 0,6 5-407 15,-6-5-80-15</inkml:trace>
  <inkml:trace contextRef="#ctx0" brushRef="#br0" timeOffset="6708.4855">13230 13364 1069 0,'0'0'23'0,"0"0"5"0,0 0 0 0,3 8 4 0,-3-3-32 0,3 6 0 0,3 2 0 0,-3 0 0 16,-3 1 59-16,3 1 5 0,0 4 2 0,0 0 0 15,-3 2-3-15,3-3-1 0,-3 3 0 0,3-2 0 16,-3-3-2-16,3 2-1 0,-3-4 0 0,3-1 0 16,-3 0-11-16,3-2-3 0,0-3 0 0,-3-3 0 0,0-5-7 0,0 0-2 15,0 0 0-15,0 0 0 16,0 0 1-16,0 0 0 0,0 0 0 0,6-5 0 15,-1-1-1-15,-2-4 0 0,3-4 0 0,-3-1 0 16,3-1-21-16,-3-6-5 0,3-1-1 0,0-1 0 16,0 0-9-16,0 0 0 0,3 3 0 0,0 3 8 15,-3-4-8-15,3 7 0 0,0 1 0 0,0 4 0 16,-3 2 0-16,3 2 0 0,-3 1 0 0,0 5 0 0,-6 0 0 16,5 3 0-16,1 2-10 0,3 3 10 0,-6 0 0 0,3 3 0 15,-3 2-8-15,0 0 8 0,0 3 0 0,0 0 0 16,0 0 0-16,-3 0 0 0,3-1 0 15,0 1 0-15,-3 0 8 0,0-3-8 0,0 1 0 0,3-1 0 16,-3-3 0-16,0 1 0 0,0-3 0 0,0 0 0 0,0-8 8 16,0 0-8-16,0 0 0 0,0 0 10 0,0 0-10 15,0 0 8-15,0 0 6 0,0 0 1 0,3-5 0 16,0-1 0-16,0-4-3 16,0-1 0-16,0-2 0 0,0 0 0 15,0-3-12-15,0 3 9 0,0-3-9 0,0 2 8 0,0 1-8 0,3 0 0 16,-3 2 0-16,3 3 0 0,-3-2 0 0,0 2 0 15,0 0 0-15,3 5 0 0,-6 3 0 0,0 0-9 0,0 0 9 0,0 0 0 16,6 3-13-16,0 5 4 16,-4 0 1-16,4 2 0 0,-3 1 8 0,3 2 0 0,-3 1 0 0,3-1 0 15,-3 0 0-15,3-2-10 0,0 2 10 0,0-3 0 16,0-2-8-16,0 3 8 0,0-3 0 0,3-3 0 16,0 3 0-16,0-3-8 0,0-2 8 0,0 2 0 15,0-5 0-15,2 0 0 0,-2 0 0 0,3-2 0 16,0-1 0-16,-3-2 0 0,0-3 0 15,-3 2 0-15,3-1 0 0,0-1 0 0,-3-3 11 0,0 0-11 16,-3 1 10-16,3-3-10 0,-3 2 8 0,0 0-8 0,-3 4 8 16,0-4-8-16,0 3 0 0,-3 0 8 15,0 3-8-15,0-1 0 0,-3 1 9 0,0 3-9 0,0-1 0 16,0 3 0-16,0 0 0 0,0 3 0 0,0 4-13 16,0 1 2-16,3 3 1 0,-3 2 0 0,3 0 2 15,0 3 0-15,3 3 0 0,0-3 0 16,0 0 8-16,3-1 0 0,0-1 0 0,6-1 8 0,-3 0-8 0,3-5 9 15,3 3-9-15,3-6 10 16,0 0-10-16,0-2 8 0,2-3-8 0,1 0 8 0,0-3-8 16,0-2 0-16,0 0 0 0,-3-1-716 15,3-4-142-15</inkml:trace>
  <inkml:trace contextRef="#ctx0" brushRef="#br0" timeOffset="7248.5839">14682 12941 1868 0,'0'0'41'0,"-5"5"9"0,-1 3 2 0,0 0 0 0,3 5-42 0,-6 6-10 0,3 2 0 0,0 5 0 16,0 1 21-16,0 2 3 0,0 3 0 0,0-3 0 15,0 2 12-15,0 4 4 0,0-1 0 16,0 3 0-16,0 0-2 0,0 0 0 16,0 0 0-16,3 0 0 0,0-2-14 0,0-3-4 15,0-1 0-15,3-4 0 0,0-6-12 0,3-2-8 0,0-4 10 0,0 1-10 16,0-5 0-16,0-3-18 0,0 0 2 0,-3-8 1 16,0 0-79-1,0 0-16-15,0 0-3 0,9-3-491 0,-6-5-99 0</inkml:trace>
  <inkml:trace contextRef="#ctx0" brushRef="#br0" timeOffset="7711.6651">14554 13391 1440 0,'0'0'32'16,"0"0"6"-16,0 0 2 0,0 0 0 0,0 0-32 0,0 0-8 0,0 0 0 0,0 0 0 0,0 0 62 0,0 0 11 16,0 0 3-16,0 0 0 0,0 0-52 0,0 0-11 15,0 0-1-15,6 2-1 0,3 4-3 0,0-4 0 16,0 1 0-16,3-3 0 0,0 2-8 0,3 1 10 15,0 0-10-15,0-3 10 0,3 2-2 0,-1 1-8 16,1 0 12-16,-3-1-4 16,3 1-8-16,-3-3 0 0,-3 3 0 0,0-1 0 0,0-2 8 0,-3 3-8 15,-1-3 8-15,-2 3-8 0,-6-3 8 0,9 0-8 16,-9 0 0-16,0 0 8 0,0 0-8 0,6 2 12 16,-6-2-12-16,0 0 12 0,0 0-12 0,6 0 0 0,-6 0 9 15,6-2-9-15,-6 2 0 0,9-3 9 0,-3 0-9 16,3-2 0-16,-3 0 0 0,3-1 0 0,0 1 0 0,0-3 0 15,0-2 0-15,3 2 0 0,-3 0 0 0,-1 0 0 16,1 0 0-16,0 3 0 0,-3-1 0 16,0 4 0-16,0-4 0 0,-6 6 0 15,6 3 8-15,-6-3-8 0,6 3 0 0,0 2 0 0,0 3 0 0,-3 0 0 16,-3 5 8-16,0 3-8 0,0 2 12 16,0 4-12-16,-3 1 24 0,0 6-1 0,0 1-1 15,0-1 0-15,0 2 10 0,-3 1 3 16,3 0 0-16,0 0 0 0,0-1-7 15,0 1 0-15,0 0-1 0,0-3 0 0,0 0-11 0,3 0-1 0,-3 3-1 16,3-6 0-16,0 4-6 0,0-7-8 0,0-1 11 0,3-1-11 16,-3-5-14-16,6-1-10 15,-3-4-1-15,3 0-1 0,-3-3-156 0,-3-8-31 0,0 0-7 16</inkml:trace>
  <inkml:trace contextRef="#ctx0" brushRef="#br0" timeOffset="7993.395">15263 13494 1332 0,'0'18'37'0,"-3"-7"10"0,3 2-38 0,-3 6-9 0,3-1 0 0,-3 6 0 16,3-3 80-16,0 6 15 0,-3-1 2 0,0 3 1 15,3 0-2-15,-3-2 0 16,0 2 0-16,3-3 0 0,-3 3-46 0,3-2-10 16,-3-1-1-16,3-2-1 0,0 0-18 0,0-3-3 15,0 0-1-15,0 0 0 0,0-5-8 0,0 0-8 0,3-3 9 0,-3-2-9 32,3-3-16-32,-3-8-8 0,0 0-3 0,0 0-607 15,0 0-122-15</inkml:trace>
  <inkml:trace contextRef="#ctx0" brushRef="#br0" timeOffset="8545.0549">15275 13388 1666 0,'-3'-13'36'16,"3"7"8"-16,0-2 2 0,0-2 2 0,0 2-39 0,3-3-9 0,0 1 0 0,0 2 0 0,0 0 47 0,3 0 7 15,-3 3 2-15,3-1 0 0,0 6-16 0,0-2-4 16,2 2 0-16,1 2 0 0,0 6-1 0,0 0-1 15,0 0 0-15,-3 3 0 16,3-1-10-16,-3 1-3 0,0 2 0 0,-3 0 0 16,-3 1 1-16,0 2 0 0,0-1 0 0,-3 4 0 0,-3-1 2 0,0 1 0 15,0-1 0-15,3-2 0 0,-6 3 0 0,3-6 0 16,0 3 0-16,-3-3 0 0,3-2-7 0,0-3-1 16,0 0 0-16,1-3 0 0,-1 0-2 0,6-5-1 15,0 0 0-15,0 0 0 0,0 0-4 0,0 0-1 0,0 0 0 0,0 0 0 16,0-8-8-16,3 3 0 0,0 0 0 0,2-1 0 15,1 1 0-15,0 0 0 0,0-3 0 0,3 3 0 16,3-1-11-16,-3 1 11 0,3-3-8 16,0 3 8-16,3-3-14 0,0 0 2 15,0 3 1-15,-1-3 0 0,1-3 11 0,0 3-12 0,0-2 12 16,0 2-12-16,0-3 12 0,0 3 0 16,-3-2 0-16,0 2 0 0,2-3 0 0,-5 3 0 15,3 0 0-15,-3 0 0 0,0 0 0 0,0 0 0 0,-3 0 0 16,0 0 0-16,0 1 0 0,-3 1-12 0,0-2 12 0,-3 3-12 15,0-3 12-15,0 8-8 0,-6-3 8 0,3-2-8 16,-3 2 8-16,3 1 0 0,-6-1 0 0,3 3 0 16,0 3 0-16,0-1-13 0,-3 1 5 0,3 5 8 15,0 0-12-15,0 0 12 0,0 3-10 0,4-1 10 16,-1 3 0-16,3 1 0 0,3 4-8 0,-1-2 8 16,4 2 0-16,0-2 0 0,3 0 0 0,6 0 0 0,-3-3 12 15,3-2-4-15,3 0 0 0,-3-6-8 0,0 0 12 0,2 0-4 16,-2-5 0-16,0 0-8 0,0-2 8 0,3-4-8 15,-3 1 0-15,0 0-729 16,0-6-151-16</inkml:trace>
  <inkml:trace contextRef="#ctx0" brushRef="#br0" timeOffset="9392.8863">16582 13449 1483 0,'0'0'32'0,"0"0"8"0,0-8 0 0,0 3 2 0,0-3-34 0,0 2-8 0,0-2 0 0,0 0 0 16,0 1 75-16,0-1 13 0,0 2 2 0,0-2 1 16,-3 3-49-16,3-3-10 0,-3 3-1 0,0 2-1 15,-3-2-6-15,0 2 0 0,3 3-1 0,-6 0 0 16,3 3-1-16,-3-3 0 15,0 3 0-15,-3-1 0 0,3 3-9 0,0 1-1 0,-3 4-1 0,3-2 0 16,-3 6-11-16,4-1 0 0,-1 3 0 0,3-1 0 16,0 4 0-16,0 0 0 0,0-1 0 0,3 3-11 15,0 0 11-15,3-2 0 0,-3-1 0 16,6-2-8-16,-3-2 8 0,3-4 0 0,3 1 10 0,-3-3-10 16,3-3 19-16,0 0-3 0,3-2 0 0,-1-3 0 15,1-3 6-15,0-2 1 0,0 0 0 0,-3-3 0 0,3-3-3 0,0 1 0 16,0-4 0-1,0 1 0-15,0 0-9 0,0 0-3 0,-3 2 0 16,0 0 0-16,0 4-8 0,0-1 0 0,0 2 0 0,0 4 0 16,-6 2 0-16,0 0 0 0,5 0 0 0,1 5 0 15,0 0 0-15,0 3-9 0,0 3 9 0,-3-1 0 0,3 1 0 0,-3 2 0 16,3 0 0-16,-3-2 0 16,3 0 0-16,-3-1 0 0,3 1 8 0,-3-1-8 15,3-4-53-15,0-1-14 0,0-2-2 0,0-1-587 16,0-4-118-16</inkml:trace>
  <inkml:trace contextRef="#ctx0" brushRef="#br0" timeOffset="9746.1477">16924 13227 1897 0,'0'0'41'0,"-9"0"9"0,0 2 2 0,-3 1 2 0,3-1-43 0,0 4-11 0,-3-4 0 0,6 4 0 15,-6-1 58-15,3 0 10 0,4 1 1 0,-4 2 1 16,3-1-32-16,0 1-6 0,3 3-2 0,0 0 0 16,0-4-18-16,0 4-4 0,3-3-8 0,0 0 12 15,3 0-12-15,0 2 0 0,0-2 0 0,3 0 0 0,0 3-10 16,3-3 10-16,-1 0-8 0,1 2 8 16,3-2 0-16,0 3 0 0,0-1 0 0,0-2 8 15,-3 3-8-15,3 0 8 0,-3-1-8 0,3 1 8 16,-6-1 0-16,3 1 0 0,-3 0 0 0,0-4 0 15,-4 4 17-15,1 0 4 0,-3-1 1 0,0-2 0 16,0 3 18-16,-3-1 3 0,-5-2 1 0,-1 3 0 16,0-3-3-16,-3 0 0 0,0-3 0 0,-3 0 0 0,0 1-10 0,0-4-3 15,0 1 0-15,0-3 0 0,4 0-22 0,2-5-5 16,-3 2-1-16,6-2 0 16,0-3-53-16,3-3-11 0,0 1-3 0,3-4-778 15,3 1-156-15</inkml:trace>
  <inkml:trace contextRef="#ctx0" brushRef="#br0" timeOffset="12327.3801">9372 331 2203 0,'-9'-6'48'0,"6"-1"11"0,-3 1 1 0,-3 6 2 0,-2-8-50 0,-1 3-12 0,-6-3 0 0,0 3 0 16,-3-1 0-16,-3-1-10 16,-2 1 2-16,-1-2 0 0,-3-5-9 0,-3 8-2 15,0-8 0-15,-2 5 0 16,-4 2-8-16,0-2-1 0,-8-2-1 0,-7 2 0 16,-5 3-11-16,-4-3-1 0,1 2-1 0,-1 4 0 15,-2-4 10-15,-7-2 3 0,-5-2 0 0,-4 2 0 16,4 8 39-16,0-5 8 0,2-3 2 0,-2 2 0 0,-9-2 40 0,-1 8 8 0,7-5 1 15,-1 5 1-15,4 0-32 0,-9-5-6 0,-4 2-2 0,4 6 0 16,9 2-8-16,-4 0-2 0,-5 3 0 0,-3-2 0 16,5 7-28-16,1-5-7 0,3 10-1 15,-1-4 0-15,-5 4 16 0,3 3 0 16,2 6 0-16,7-3 0 0,2-3 12 0,4 5 4 0,-9 6 2 16,5-6 0-16,4 1 3 0,2 5 1 0,10-1 0 0,-1-4 0 15,7 7-22-15,-4-2 0 0,0 8 0 0,4-1 8 16,5 6-8-16,3-5 0 0,7 5-8 0,2 0 8 15,6-3-12-15,6 9 4 0,1-6 0 0,8 7 0 16,0 1-4-16,6 6 0 0,3-6 0 0,6 5 0 16,3-8-4-16,3 3 0 0,3 0-1 0,5 5 0 0,7-5 1 0,6 5 0 15,3-5 0-15,5 0 0 0,4-3 0 16,0 3 1-16,2 0 0 0,4-5 0 16,9 2 3-16,5 0 0 0,15-5 0 0,-2-5 0 0,-4 0 12 15,7-6 0-15,8 0 0 0,3-2 0 0,4-3 0 0,2-2 0 16,-3-6 0-16,3 0 0 0,10-2 0 0,-4-1 0 15,-3-2 0-15,6 0 0 0,12-6 0 16,-9 1 0-16,-8-3 0 0,-22-3 0 16,15-5 0-16,1 6 0 0,2-6 0 0,3 0 10 15,0 0-10-15,3-6 10 0,1 1-10 0,2 0 10 0,12 2-10 0,-3-10 0 16,-6 2 9-16,54-5-9 0,-9-5 8 0,-12 3-8 16,-15-9 10-16,0 3-10 0,0-2 10 0,-6-1-10 0,-12 1 10 0,-3-6-10 15,3 1 8-15,-6-4-8 16,-8 1 0-16,-4-3 9 0,-6-3-9 0,1 0 10 0,-4-5-10 15,-5 6 10-15,-4-6-10 0,-12-6 12 0,-5 4-12 0,-3-6 12 16,-7 0-4-16,-5 0-8 0,-3 8 12 0,-4-5-4 16,-5-3 8-16,-6 0 2 0,-6-5 0 15,-3 0 0-15,-6-1 33 0,-3 6 6 0,-6 0 2 16,-3 3 0-16,-6-3-10 0,-6 0-1 0,0-5-1 0,-6-3 0 16,-2-2-26-16,-7 5-5 0,0-3 0 0,-9 5-1 15,-8 3-1-15,-4-5 0 0,-5 5 0 0,-4 0 0 16,1 0 10-16,-1 3 3 0,-5 2 0 15,-1 9 0-15,-2 2-7 0,2 8-2 0,7 5 0 0,-1 16 0 16,7 3-18-16,-1 5 0 0,-2 5-11 0,-1 3 11 16,-2 5-50-1,5 11-3-15,4 2-1 0</inkml:trace>
  <inkml:trace contextRef="#ctx0" brushRef="#br0" timeOffset="13503.3744">10801 1670 2224 0,'0'0'49'0,"0"0"11"0,0 0 1 0,0 0 1 0,0-8-50 0,3 5-12 0,3 0 0 0,0-5 0 0,3 3-8 16,6 0-5-16,0-1-1 0,5-1 0 0,4 1 6 0,3-2 8 16,3 3-13-16,6-3 5 0,-1 3 8 0,4 2-12 15,-3-2 12-15,-1 5-12 0,4-5 12 0,0 10-10 16,5-5 10-16,4 5-10 0,3-2 10 0,2 2 0 15,4 3-9-15,-4 3 9 0,-2 2 0 0,3 0 0 16,2 0-9-16,1 1 9 16,5-1 0-16,4 5-10 0,-4-4 10 0,4 4-8 15,-4 3 8-15,1-5 0 0,8 3 0 0,3-1 0 16,1 3 0-16,-1 3 0 0,-5-3 0 0,5 3 0 0,4 3 0 0,2-1 8 16,3 0-8-16,-2 6 0 0,-4-5 9 0,6-1-9 15,10 6 12-15,-7-6-12 0,0 6 0 0,1 2 0 16,-1-2 0-16,3 8 0 0,4-6 0 0,-4 9 0 15,-3-4 8-15,3 6-8 0,4-5 0 0,-1 5 0 0,-3-3 0 16,-20-10 0-16,2 2 0 0,4 3 0 0,2 1 0 0,0 4 0 16,4 3 0-16,2 2 0 0,0 1 0 0,34 21 0 15,-13-3 0-15,-6-2 0 0,-3-4 0 0,-3 9 0 16,1-8 10-16,-7 5-10 0,0-2 8 0,-5-1-8 16,-1 3 8-16,0 3-8 0,-2 3 0 0,-4-1 8 15,1 3-8-15,-4-2 0 0,1 2 0 0,-1 0 0 16,0 5 0-16,1 0 0 0,-4-2 0 15,1 3 0-15,-4 2 0 0,1 0 8 16,-4 0-8-16,4 2 0 0,2-2 0 0,-8 3 8 0,-7 2-8 0,4 3 0 16,8-2 0-16,-5 1 0 0,-4 1 8 0,-2 3-8 15,-3 2 0-15,-4 1 0 0,4-4 0 0,-7-2 8 16,-2 8-8-16,0-5 0 0,5-1 0 0,1 3 0 16,-6 1 0-16,-4-1 8 0,1 0-8 0,-3 0 0 15,3 3 0-15,-7-2 8 0,4 2-8 0,-3-3 0 0,0 0 8 0,-1 3-8 16,-2 0 8-16,3 0-8 0,0-3 11 0,-4-2-3 15,-2 4-8-15,3-1 12 0,-3-1-4 0,2 0-8 16,-5-2 11-16,-3 2-11 0,0 0 8 0,3-2-8 16,-6 0 0-16,-7-25 0 15,4 4 0-15,-3 7 10 0,3 0-10 0,-3 4 8 16,0 1-8-16,0 3 0 0,0-2 9 0,3 32-9 0,-3-12 15 0,-1-1-2 16,-5-4 0-16,3-5 0 0,-3-7 9 0,3-1 2 0,-3 0 0 15,0-2 0-15,-3 0-10 0,0-3-2 16,0-6 0-16,0 4 0 0,-3-1-12 15,0 1 8-15,0-1-8 0,0-2 0 0,-3-6 0 0,3 3 8 16,-3 0-8-16,3 3 0 0,-6-3 0 0,0 0 9 16,-3-5-9-16,0 0 8 0,0 5-8 0,-3-3 0 15,-2 3 0-15,2-2 0 0,0-1 0 0,0-2 0 0,-6-3 8 16,3 3-8-16,0 2 0 0,0-4 0 16,-3-1 9-16,4-5-9 0,-4-6 0 0,0 1 9 0,-3-1-9 0,3 1 0 15,-3-1 8-15,3 1-8 0,-2-6 0 0,-1 0 0 16,0-5 0-16,0 0 8 0,0-5-8 0,0 2 0 15,1 1 9-15,-1-1-9 0,0 0 0 16,0-2 9-16,3 0-9 0,3-1 8 0,1-1-8 0,-1-28 8 16,0-26 0-16,3 24-8 0,-3 45 12 0,3-5-4 15,0-14-8-15,6-7 12 0,0-1-12 0,-3-5 12 0,3-2-12 16,0-6 0-16,3 0 0 0,3-5 0 0,-6-3-15 16,6-5-5-16,0 0 0 0,0 0-739 15,9-2-147-15</inkml:trace>
  <inkml:trace contextRef="#ctx0" brushRef="#br0" timeOffset="15060.1547">11453 2080 1623 0,'0'0'36'0,"0"0"7"0,0 0 1 0,0 0 2 0,0 0-37 0,0 0-9 0,0 0 0 0,0 0 0 16,0 0 24 0,0 0 2-16,0 0 1 0,0 0 0 0,0 0 11 0,0 0 2 0,6 0 1 0,-6 0 0 15,0 0 12-15,0 0 3 16,0-11 0-16,-3 3 0 0,-3 0 0 0,0 3 0 15,-3-8 0-15,-3 2 0 0,0-2-9 0,-3 0-2 16,-3-1 0-16,1-1 0 0,-4-1-9 0,0 0-3 0,0-5 0 0,0 2 0 16,-3 1-5-16,7 4 0 0,-1-4-1 0,-6-1 0 15,0 3-9-15,0-7-2 0,-2 1 0 0,-1 1 0 16,0 3-7-16,-6-9-1 0,3 1-8 0,7 2 12 16,-1 3-12-16,9 8 8 0,-3-1-8 0,6 1 0 15,0 0 12-15,3 8-4 0,0-3-8 0,0 5 12 16,6 0-12-16,1-5 0 0,-1 8 0 0,0 0 0 15,3 0 0-15,0 0-8 0,0 0 8 0,0 0-13 16,0 0 2-16,11 3 1 0,7-3 0 0,-3 0 0 16,3 0 10-16,3 0-8 0,3 0 8 15,-3-3-8-15,2-2 8 0,-2 0 0 0,0 0-9 16,3 2 9-16,3-8 0 0,-1 3 0 0,4 0 0 0,0 3 0 16,3-8-8-16,8 0 8 0,1 2 0 0,-6 3 0 15,-1 0-12-15,-2 0 1 0,-6 3 1 0,3 0 0 16,-6-1 10-16,-4 4-10 0,1-3 10 0,-3 5-10 15,-3-6 10-15,0 4 0 0,0 2 0 0,3 0 0 0,-3 0 0 0,-4 0 0 16,1 0 0-16,-3 8 0 0,0-8 0 0,0 7 0 16,0 4 8-16,-3-3-8 0,3 5 0 0,-6 6 0 15,3-1 0-15,-3 3 8 0,-3 1-8 0,0 1 0 16,0 4 0-16,-3-1 0 0,-3 6 0 0,0-5 0 0,0-1 0 16,3 6 8-16,-6-6-8 0,0 1 0 0,-3-1 0 0,3 1 8 15,0-1-8-15,0 0 0 0,1 1 8 0,2-3-8 16,-3 2 0-16,3-5 0 0,-3 3 0 0,3-8 0 15,0 0 0-15,3-3 0 0,0-5 0 16,0 0 0-16,0 3 0 0,3-11 0 16,0 0 0-16,0 0-8 0,0 0 8 0,9-6-13 15,-6 1 5-15,6-3 8 0,-3-2-11 0,0-4 11 16,3-2-8-16,0-7 8 0,-1 1 0 0,1-4 0 0,-3 2 0 0,0-2-8 16,3-1 8-16,0-2 0 15,-6 3 0-15,6 2 0 0,-6-3 0 0,3-7-12 0,-3 10 12 0,-3-2-12 16,0 5 12-16,-6 2 0 0,0 6 0 0,0 0 0 15,0-1 0-15,-3 9 11 0,0 0-1 0,-3 2 0 16,-2 3-10-16,-1 3 10 0,0 2-10 0,-6 3 10 16,3 3-10-16,-3-3 0 0,0 5 0 0,-2 0 0 15,2 0 0-15,-3 0 0 0,0-2 0 0,3 2 0 16,0 1-8-16,4-7 8 0,2 1 0 0,0-2 0 0,-3-1 0 0,6 0 0 16,0-5 0-16,3 0 0 0,0-2 0 0,3-1-11 15,-3-5 11-15,6 3-8 0,0-8-12 0,0 2-1 16,-2-2-1-16,2 5 0 0,0-5-2 0,3 2-1 15,-3 3 0-15,0 0 0 0,3 8 12 0,0-8 2 16,0 3 1-16,0 5 0 0,0 0-6 0,-3 0-2 16,3 0 0-16,0 5-1031 15</inkml:trace>
  <inkml:trace contextRef="#ctx0" brushRef="#br0" timeOffset="41570.8478">15602 11393 1393 0,'0'0'30'0,"-6"-5"6"0,-3-1 2 0,0 4 2 0,0-4-32 0,1-1-8 0,-4-1 0 0,0-3 0 15,0 0 52-15,-3 1 8 0,3-1 1 0,-3-2 1 16,0 0-32-16,-3-3-6 0,1 3-2 0,-1-3 0 16,0 3-10-16,-3-1-3 0,0 1 0 0,0 0 0 15,-2 2 3-15,-7-2 1 0,-6 2 0 0,-3-2 0 16,-2 0-2-16,-1 2-1 0,0-2 0 0,1 3 0 0,-1 4-10 16,3 1 0-16,1-3 0 0,-4 0 0 0,-3 0 0 15,-2 3 10-15,-1 2-10 0,-3 6 10 16,4 5-10-16,-1 0 0 0,4 0 0 0,-1 2 8 0,6 1-8 15,-5 2 0-15,-7 0 0 0,0 1 0 0,1-1-14 0,2 3 2 16,0 2 0-16,1 1 0 0,8 5-5 16,0-3-1-16,7 3 0 0,-1 2 0 0,3-2 18 15,0 2 11-15,-2-2-2 0,2 3 0 0,3 2 2 0,0-3 0 16,1 1 0-16,5-1 0 0,-3 0-3 16,6 1-8-16,0 2 12 0,3 3-4 0,0 2-8 15,6 3 0-15,1 3 9 0,2 0-9 0,3-1 0 16,0 1 0-16,3-3 0 0,6 0 0 15,-3 0 0-15,6-2 0 0,-1 4 0 0,7 1 0 0,0 2 0 0,9 1 8 0,0-4-8 16,6 4 0-16,-1-6 8 0,4 2-8 16,0-2 10-16,3-2-10 0,-1-1 20 0,10-2-1 15,3 0-1-15,8 2 0 0,7-2-18 0,-1-3 8 16,-5 0-8-16,2 0 0 0,4-5 0 0,5-3 0 0,10 0 0 16,-7-5 0-16,0-3 0 0,-2-2 0 0,-4-3 0 0,7-3 0 15,5-2 0-15,-2-3 0 0,-4-5 0 0,-5-3 0 16,-4-3 0-16,-2-2 0 0,2-3 0 0,4-5 0 31,-1-3 19-31,-2-5-3 0,-7 2-1 0,-2-4 0 0,-7 1 25 16,4-4 4-16,0 0 2 0,2-3 0 0,1-3-6 0,-4-2-2 0,1-6 0 15,-3 0 0-15,-13 1-9 0,1-1-1 0,-6 3-1 0,-6 3 0 16,-4-1-8-16,-2 4-2 0,-9-4 0 16,0 1 0-16,-9-3 5 0,0 0 1 0,-6 3 0 15,-3 0 0-15,-3 2 8 0,-6 0 1 0,-5-2 1 0,-10-1 0 0,-6 1-17 16,-5 2-3-16,-4-2-1 0,0 2 0 0,4 3-12 0,-1 3-13 15,9 8 2-15,-2 2 1 16,5 3-30-16,0 5-7 0,0 5-1 16,1 6-709-16,5 2-143 0</inkml:trace>
  <inkml:trace contextRef="#ctx0" brushRef="#br0" timeOffset="42495.6012">15947 11456 1422 0,'-14'-2'40'0,"14"2"9"0,-3 0-39 0,3 0-10 0,-6-3 0 0,6 3 0 15,0 0 41-15,0-5 7 0,0-3 0 0,6 0 1 16,0 0-34-16,3-5-7 0,2 0-8 0,4-3 11 15,6-3-2-15,3 3 0 0,0-5 0 0,3 3 0 16,2-4-9-16,1 4 0 0,-3-3 0 0,3 2 0 16,-1-2 0-16,4 3 0 0,3-4 0 0,6 4 0 15,2-3 0-15,7 0 0 0,5-1 0 16,-5 4 0-16,0-3 0 0,-4 2 0 0,1 1 0 16,2-1 0-16,7 1 0 0,2-4 0 0,4 1 0 15,-3 0 0-15,-7 0 0 0,4 0 0 0,2 0 0 0,7-1 0 16,5 1-12-16,1 0 12 0,-1 3-12 0,-3-1 12 15,-2 1 0-15,5-1 0 0,10 3 12 0,-1 3-4 16,-3-3-8-16,-5 5 0 0,2 1 0 0,4-1 0 0,2 1 0 16,0 4 0-16,-8-1 0 0,-1 1 0 0,-5 4 0 15,5-1 0-15,1 0 0 0,2 6 0 0,-2 0 0 16,-7 2 0-16,-2 3 0 0,-4 2 0 0,1 1 0 0,5 2 8 16,1 0-8-16,-4 6 0 0,-2-1 8 0,-7 4-8 15,-5-1 8-15,2 5-8 0,-2 3 8 16,3 6-8-16,2-1 8 0,1 3-8 0,-1 3 10 0,1 0-10 15,-9-1 12-15,-4-2-12 0,-2 0 8 0,3 0-8 16,-4 0 0-16,4 3 0 0,6 2 0 16,-1-2 0-16,1 0-10 0,0-3 10 0,-4-5-10 0,-5 2 10 15,0-2 0-15,-4-3-9 0,1-5 9 0,3-3 12 16,2 0-2-16,4-2-1 0,3-4 5 0,2 1 1 0,-2 0 0 16,-3-5 0-16,-4-3-15 0,-2 0 0 15,3-6 0-15</inkml:trace>
  <inkml:trace contextRef="#ctx0" brushRef="#br0" timeOffset="44233.0551">21347 10763 1000 0,'0'0'22'0,"0"0"5"0,0 0 1 0,3 0 0 0,0 0-28 0,-3 0 0 0,0 0 0 0,0-2 0 0,6-4 84 0,-6 6 12 15,0 0 3-15,0-2 0 0,3-1-24 0,-3 3-5 16,0 0-1-16,-3-5 0 0,3 2-15 0,0 3-3 15,0 0-1-15,-6-3 0 0,3 3 12 16,3 0 2-16,0 0 1 0,0 0 0 16,0 0-45-16,0 0-8 0,0 0-3 0,3 3 0 15,-3 2-9-15,0-5 0 0,0 0 0 0,3 6 0 0,0 2 0 0,-3-8 10 16,-3 8-10-16,6-3 10 0,-3 3-10 0,0 2 0 16,3-2 0-16,-6 3 0 0,6 2 8 0,0-2-8 15,0 2 8-15,0 3-8 0,0 2 0 16,0-2 0-16,3 5 8 0,0-2-8 0,0-1 0 0,3 4 0 15,-4-4 0-15,4 3 0 0,3-2 0 0,-6-1 0 0,0-2 0 16,3-3 8-16,0 1 4 0,-3-4 0 0,3-4 0 16,-3-1 0-16,-3 0-12 0,6-2 0 15,-6-1 0-15,-3-2 0 0,0 0 13 0,9-8 7 16,0 3 2-16,-3-3 0 0,-3-2-2 16,3-4 0-16,0 1 0 0,-1-3 0 0,-2 0-20 0,0 1 9 0,0-4-9 15,0 6 0-15,0-3 12 0,-3 0-4 0,3 3 0 0,-3 2-8 16,0 3 8-16,0 0-8 15,0 0 0-15,0 8 0 0,0 0 0 0,3-5 0 0,-3 5 0 16,0 0 0-16,0 0 0 0,0 0-9 0,6 5 1 0,0 3 0 16,3 3 8-16,-3 0 0 0,0-1-9 0,3 3 9 15,-3 1 0-15,3-1-11 0,0-3 11 0,0 1-8 16,0 0 8-16,0-4 0 0,2-1 0 0,1-1 0 16,-3 0 0-16,0-2 0 0,0-3-10 0,-3-3 10 15,0 1 0-15,3-6 0 0,0 2 8 0,-6-4-8 16,0-3 20-16,0-1-1 15,0-1-1-15,0-7 0 0,0 4 12 0,-6-3 2 0,3 2 1 0,0-2 0 16,0 3-10-16,-6-1-3 0,0 0 0 0,0 4 0 16,-3-4-8-16,3 6-1 0,0-3-1 0,0 3 0 0,0 2-18 0,3-2-4 15,0 2-1-15,0 3 0 16,3 3-139 0,0-3-28-16,0 6-6 0</inkml:trace>
  <inkml:trace contextRef="#ctx0" brushRef="#br0" timeOffset="44422.1469">21835 10737 1868 0,'3'18'41'0,"0"-10"9"0,0 3 2 0,0-1 0 0,6 1-42 0,0 2-10 0,-6-2 0 0,3 2 0 16,0-2 53-16,0 2 9 16,-3-3 2-16,3-2 0 0,-3 0-1 0,0 0 0 0,0-2 0 0,-3-1 0 15,3 0-42-15,-3-5-8 0,0 0-1 0,0 0-1 16,0 0 18-16,0 0 4 0,0 0 1 0,0 0 0 15,0 0-45-15,0 0-9 0,0 0-1 0,0-5-703 16,3-3-140-16</inkml:trace>
  <inkml:trace contextRef="#ctx0" brushRef="#br0" timeOffset="44577.9833">21835 10332 2156 0,'0'0'48'0,"-6"0"9"0,6 0 3 0,-6 3 0 0,6-3-48 0,0 0-12 15,0 0 0-15,-12 8 0 0,6 0 24 0,-3-1 4 16,9 1 0-16,-3-2 0 16,-2 2-20-16,5-8-8 0,0 0 8 0,2 8-8 15,1-1-14-15,-3 1-8 0,3-2-2 0,-3-1-961 16</inkml:trace>
  <inkml:trace contextRef="#ctx0" brushRef="#br0" timeOffset="44837.7096">21907 10059 1653 0,'6'11'47'0,"-6"0"10"0,3-1-45 0,2 6-12 0,-2 3 0 0,3 4 0 16,0 1 21-16,-3 3 3 0,3 2 0 0,-3 3 0 16,3 2 73-16,0 3 15 0,0 5 4 0,0 1 0 15,0-1-44-15,-3 0-8 0,3-2-1 0,-3 2-1 16,3-2-38-16,0 2-8 0,0-5-2 15,-3 0 0-15,3-5 14 0,-3-3 4 16,3-2 0-16,-3-1 0 0,0-7-32 0,3-1 0 16,-1-2 0-16,1-3 0 15,-3-5-20-15,3 0-9 0,-3-2-3 0,0-4 0 16,-3-2-86-16,0 0-18 0,6-8-3 0,-3-5-480 0,0-8-96 0</inkml:trace>
  <inkml:trace contextRef="#ctx0" brushRef="#br0" timeOffset="45015.2456">22046 10012 1551 0,'3'0'34'0,"-3"0"7"0,0 0 2 0,6-3 1 0,-3 6-36 0,3 2-8 16,3 8 0-16,-3 1 0 0,3 7 52 0,3 5 9 15,-3 1 2-15,0 4 0 0,3 6 54 0,-3 3 11 16,-3 2 3-16,3 3 0 0,-3 3-52 0,0 0-11 16,-1-1-1-16,1 1-1 0,0-3-27 0,-3-3-6 15,-3-2-1-15,6 0 0 16,3-9-32-16,0 4 0 0,-3-9 0 0,0 1-764 15,6-3-160-15</inkml:trace>
  <inkml:trace contextRef="#ctx0" brushRef="#br0" timeOffset="45861.4232">22996 10152 1350 0,'0'0'29'0,"0"0"7"0,0 0 0 0,0 0 3 0,0 0-31 0,0 0-8 0,-3 5 0 0,3-5 0 15,0 0 100-15,-3 3 20 0,-6 0 3 0,9-3 1 16,0 0-28-16,0 0-4 0,-9 0-2 0,3 0 0 16,0 2-35-16,-3-2-7 0,6 0-2 0,-6 3 0 15,-2-3-26-15,2 3-6 0,-9-1-1 0,9 1 0 16,-9 2-5-16,6 3 0 0,-3-3-8 0,3 1 12 15,0-1-12-15,-3 3 0 0,4 0 0 0,2-3 0 16,0 3 0-16,6 3 0 0,-3-3 0 0,3 0 0 16,0 2 0-16,6-2-12 0,0 3 3 0,0-3 0 0,3 2 0 15,6 1 0-15,-3-3 0 0,8 2 0 0,-5-2 9 16,0 0 0-16,6 0-9 0,0-3 9 16,-3 3 0-16,3-2 0 0,-6 2 0 0,2-3 0 15,-2 3 0-15,0 0 0 0,-3 0 0 0,-3 0 0 16,0 0 0-16,3 2 12 0,-6 1-4 0,-3-3 0 15,-3 5 7-15,0 0 1 0,-3 0 0 0,3 1 0 0,-6-1 27 16,0 0 5-16,0-2 2 0,6-1 0 0,-6 1-5 16,1-6-1-16,2 3 0 0,0-3 0 0,6-5-33 0,-6 3-11 15,3 0 0-15,3-3 0 16,0 0-77-16,0 0-23 0,0-8-4 0,3 0-638 16,3-3-128-16</inkml:trace>
  <inkml:trace contextRef="#ctx0" brushRef="#br0" timeOffset="46225.8924">23053 10279 1767 0,'0'0'39'0,"0"0"8"0,0 0 1 0,0 0 2 0,0 8-40 0,6 0-10 0,-1 0 0 0,1-3 0 16,-6-5 38-16,12 8 6 0,3-5 0 0,3 2 1 16,0-8-4-16,3 1-1 0,-3-1 0 0,2-5 0 15,1 0-18-15,0-2-4 0,-6-1-1 0,3 0 0 16,-3 1-5-16,-3-3 0 0,0-3-1 0,-4 3 0 15,1-3 1-15,-6 2 1 0,3 1 0 0,-3 0 0 16,-6 0-1-16,-3 0 0 0,6 2 0 0,-9-2 0 16,4 5 2-16,-7-3 0 0,-3 1 0 0,6 4 0 15,-3 1-6-15,-3 0-8 0,0 5 11 0,0 2-11 16,0 1 0-16,6 5 0 0,-2 5 0 0,2 0 0 0,0 6 0 16,3-1 0-16,0 6-15 0,3 0 5 0,0 0 10 0,0 2 0 15,6 1 0-15,-3 2 0 0,3 0 12 0,0-2 5 16,6-1 1-16,0 0 0 0,-3-2 0 15,5-3 0-15,-2 1 0 0,6-7 0 16,-3-1-9-16,-3-1-1 0,6-5-8 0,-3 0 12 0,3-6-12 0,-6 1 0 16,6-3 0-16,-3-5 0 0,-1-1-10 0,1-1-5 15,0-4-1-15,-3-2 0 16,3-6-116-16,-3-2-24 0,0-3-5 16,0 0-744-16</inkml:trace>
  <inkml:trace contextRef="#ctx0" brushRef="#br0" timeOffset="46463.9285">23425 9602 1454 0,'0'0'32'0,"0"0"6"0,0 0 2 0,0 0 1 0,0 0-33 0,0 0-8 0,0 0 0 0,3 5 0 15,6 6 96-15,-1 2 18 0,-2 3 3 0,0 5 1 16,3 3-29-16,0 2-5 0,-6 6-2 0,12 5 0 16,-6 0-32-16,-3 3-6 0,6-1-2 0,-3 4 0 15,0 2-10-15,-3-6-1 0,0 4-1 0,3-4 0 16,-3-2-8-16,-1-5-2 0,-2 3 0 0,3-6 0 15,0-3-11-15,-3-2-9 0,6 2 12 0,-3-4-12 16,0-7 0-16,0-1 0 0,-3 2 0 16,-3-3 0-1,3-5-44-15,0 2-10 0,0-4-2 0,-3 2-656 0,0-8-132 16</inkml:trace>
  <inkml:trace contextRef="#ctx0" brushRef="#br0" timeOffset="46609.8142">23356 10078 1954 0,'0'0'43'0,"0"0"9"0,0 0 1 0,0 0 3 0,0 0-45 0,12-5-11 16,-3-3 0-16,9-3 0 0,-6 1 73 0,9-9 13 0,5-2 2 15,-2 0 1-15,6-6-17 0,0 1-4 16,2-3-1-16,1 2 0 0,0-2-43 0,-3 3-8 16,-1 2-1-16,-2 0-769 0,-3 0-154 0</inkml:trace>
  <inkml:trace contextRef="#ctx0" brushRef="#br0" timeOffset="47371.9309">21380 11586 1134 0,'0'0'24'0,"0"0"6"0,0 0 1 0,0 0 1 0,-6 3-32 0,6-3 0 0,0 0 0 0,6 8 0 0,3 2 75 0,-3 4 8 16,3 4 1-16,2 6 1 0,1 0 11 15,-3 5 3-15,0 3 0 0,6 2 0 0,-3 3-29 0,-3-3-6 16,0 3 0-16,-3 3-1 15,3 0-34-15,-3 2-6 0,3 0-2 0,-6 1 0 16,0-1 18-16,0 0 3 0,0-2 1 0,0-3 0 0,-3 0-24 0,5-5-5 16,-5-3-1-16,3-2 0 0,0-4-4 0,0 1-1 15,0-3 0-15,0-5 0 0,0 0-8 0,0-3-17 16,-3-2 4-16,3-1 1 16,-3-4-154-16,0-6-30 0,0 0-7 15,0 0-1-15</inkml:trace>
  <inkml:trace contextRef="#ctx0" brushRef="#br0" timeOffset="48053.0426">21311 11917 1183 0,'0'0'33'0,"0"0"8"0,6 5-33 0,-3 3-8 0,6 0 0 0,0 3 0 16,3-1 58-16,0 3 10 0,0 1 1 0,6-1 1 15,2-3 7-15,-2 1 2 0,0 0 0 16,3-6 0-16,0 3-25 0,0-3-5 0,0-2-1 0,-1-1 0 15,-2-4 0-15,3-1 0 0,-3-5 0 0,0 0 0 16,0-2-39-16,2-4-9 0,-2-1 0 0,-3-4 0 16,-3 1 17-16,0-4 4 0,-6-4 1 0,3 2 0 15,-3-2-6-15,-3 2-2 0,0-3 0 0,0 4 0 16,3-4-5-16,-9 1-1 0,0 2 0 0,0 5 0 0,0-2-8 16,-3 3 8-16,-3 2-8 0,3 5 8 0,0 1-8 0,3 7-17 15,3 3 4-15,-3 3 1 0,0 7-4 0,3 6-1 16,-3 8 0-16,3 2 0 0,3 3 2 15,3 6 1-15,-3 2 0 0,6 5 0 16,3 1 14-16,-6-1 0 0,0 3 0 0,3 0 0 0,-3 2 17 0,0-2-3 16,0-5-1-16,0 0 0 0,-1-3 16 0,1 0 3 15,0-5 1-15,0-3 0 0,0-3-5 16,3-5-2-16,-3-2 0 0,-3-3 0 16,0-6-9-16,0 1-1 0,3-6-1 0,-3-2 0 15,3-6-15-15,0-2 8 0,-3-6-8 0,3-2 0 0,-3-3 31 0,3-2 0 16,-3-6 0-16,0 0 0 0,0-2-31 0,0 2-10 15,3 0 0-15,-3 0 0 0,-3 3 0 0,6 0 0 16,-3 2 0-16,-3 6 0 16,3 3-13-16,0-1-2 0,0 6-1 0,-3 5 0 0,0 0 4 0,5 0 1 15,4 5 0-15,0 3 0 0,3 2 9 0,-3 4 1 0,0 2 1 0,3 2 0 16,3 1 18-16,-3-4 3 0,3 1 1 0,0-2 0 16,-4-1-23-16,4 0-4 0,0-5-1 0,0 3 0 15,0-6 16-15,-3 0 0 0,0-5 0 0,-12 0 10 16,0 0-2-16,18-5-8 0,-6-6 12 0,2 3-4 15,-2-5 4-15,-3 0 0 0,0-6 0 0,0-2 0 16,-3-3-4-16,0 1 0 0,-6-4 0 0,3 1 0 16,-3-1-8-16,-3 3 12 0,-3 3-12 0,-3 0 12 0,-3 3-12 15,-3 2 0-15,3 0-12 0,-2 5 12 16,2 1-15-16,3 4 5 0,-3 6 1 0,3 0 0 0,0 6 9 0,3 4 0 16,3 1 0-16,0 5 0 15,3 2 13-15,0 3-1 0,3 0-1 0,0 3 0 16,0 0 10-16,3 0 3 0,3-3 0 0,0 0 0 15,3-5-4-15,0-3 0 0,5 1 0 0,1-6 0 16,3-3-42-16,6-5-9 0,0 0-1 0,-3-8-682 16,-1-3-136-16</inkml:trace>
  <inkml:trace contextRef="#ctx0" brushRef="#br0" timeOffset="48489.5867">22916 11531 1134 0,'0'0'24'0,"0"0"6"0,3-6 1 0,0 4 1 0,0-4-32 0,-3 6 0 0,0 0 0 0,3-2 0 15,-3 2 126-15,-3-3 18 16,-3 3 4-16,6 0 1 0,-6 8-30 0,-6-3-7 0,0 6 0 0,0-1-1 15,-3 1-47-15,3 2-10 0,-3 0-2 0,0 1 0 16,3 2-8-16,1-3-3 0,2 0 0 0,-6 0 0 16,9 0-26-16,-3 1-6 0,6-4-1 0,-3 1 0 15,6-1-8-15,0 1-12 0,6 0 2 0,3-3 1 16,0 5-2-16,3-3 0 0,0 1 0 0,2-3 0 16,4 0 1-16,0 0 0 0,-3-3 0 0,3 0 0 0,0-2 10 0,0 2-10 15,-3-2 10-15,-1 2-10 0,-2 3 10 0,0-5 0 16,0 2 0-16,-3 0 0 0,-3 1 9 15,0 2-9-15,-6-3 12 0,0 3-12 0,0 0 17 16,-3 0-3-16,-3 2-1 0,-6-2 0 0,6 3 6 0,-3 2 1 16,-6-2 0-16,9-3 0 0,-8 2-4 15,5 1-1-15,-3-6 0 0,0 3 0 0,0-3-15 16,3 1 0-16,3-4 8 0,0-2-8 16,0 0-71-16,6 0-17 0,0-5-3 0,0-3-599 15,0 0-120-15</inkml:trace>
  <inkml:trace contextRef="#ctx0" brushRef="#br0" timeOffset="48773.2127">23133 11097 1963 0,'6'8'56'0,"-3"0"12"0,-3-1-55 0,3 7-13 0,3 4 0 0,-3 3 0 15,3 3 61-15,0 3 10 0,0-1 1 0,0 8 1 16,0-2 4-16,2 5 1 0,1 0 0 0,-6 0 0 16,9-2-30-16,-3-1-5 0,-3 1-2 0,-3-4 0 0,6 1-19 15,-3-3-4-15,0 0-1 0,-6 0 0 0,9-2-17 16,-3-3 10-16,-3-3-10 0,0 0 8 0,6-3-8 16,-9 1 0-16,6-6 0 0,0 0 0 31,-3 1-27-31,3-4-7 0,-6-2-2 0,0 0 0 15,6-5-151-15,-6-3-30 0,0 0-7 0</inkml:trace>
  <inkml:trace contextRef="#ctx0" brushRef="#br0" timeOffset="49256.4089">23148 11613 1393 0,'6'-3'30'0,"-6"3"6"0,0 0 2 0,0 0 2 0,0 0-32 15,0 0-8-15,0 0 0 0,0 0 0 0,0 0 46 0,6-3 7 0,0 1 2 0,0 2 0 16,6 0-5-16,-1-3-1 0,-2 3 0 0,12-3 0 15,-3-2-24-15,-6 2-5 0,9-5 0 0,-3 3-1 16,0-3-1-16,-4 3 0 0,4-3 0 0,-6 3 0 16,9-3-2-16,-12 0-1 0,6-3 0 0,-3 6 0 15,-3-3 0-15,-3 0 0 0,3 3 0 16,-1 0 0-16,-5-3-3 0,0 5-1 16,-3 3 0-16,0 0 0 0,0 0 1 0,0 0 0 15,0 0 0-15,0 0 0 0,0 11 11 0,0-1 2 16,0 1 1-16,-3 5 0 0,0-3-12 0,3 5-2 0,-3 1-1 0,-2 2 0 15,5 0 9-15,0 3 3 0,0-3 0 0,0 0 0 16,5 0-4-16,-2-2-1 0,0 0 0 0,0-6 0 16,3 0-6-16,-6 0 0 0,9-5-1 0,-3 0 0 15,-3-3-11-15,-3-5 0 0,3 3 0 0,6-6 0 16,0-2 0-16,-6-3 0 0,3 0 0 0,-3-5 0 16,6 0 8-16,-6-6-8 0,3-2 0 0,-3 0 8 15,-3 0-8-15,9 2 0 0,-9 1 0 0,6-1 0 16,-3 3-12-16,-3 0 12 0,0 3-12 0,3 3 12 15,-6 2-12-15,3 0 12 0,0 5-12 0,0 3 12 0,0 0-11 16,0 0 11-16,0 0-8 0,6 3 8 0,0 2 0 0,2 3 0 16,-2 0 0-16,0 2 0 15,3-2 0-15,-3 3 9 0,0 0-9 0,0-1 0 16,-3-2 0-16,9 3 0 0,-3-6 0 0,-3 0 0 16,-3-2-114-16,9 0-20 0,-3-1-4 0,-3-2-776 15</inkml:trace>
  <inkml:trace contextRef="#ctx0" brushRef="#br0" timeOffset="49706.5399">23645 11023 1773 0,'-6'13'50'0,"6"-5"11"0,-3 5-49 0,3 3-12 0,0 5 0 0,0 3 0 16,-6 2 40-16,6 3 4 0,0 3 2 0,0 3 0 15,9-1 48-15,-3 3 10 0,-3-3 1 0,6 3 1 16,-6-2-41-16,9 2-8 0,-3-5-1 0,0-1-1 16,-1-4-34-16,4-1-6 0,-3-5-2 0,0 1 0 15,0-4-5-15,3 1 0 0,-3-6-8 16,3 0 12-16,-3-5-12 0,0 0 0 0,3-3 0 0,0 1 0 16,-3-6 0-16,-1-3 0 0,1-2 0 0,0-1 0 15,-3-2 0-15,3-2 0 0,3-3 0 0,-3-3 0 16,0-3 0-16,0 1 0 0,-6-1 0 0,6-2 0 15,-9 0-10-15,9 0 2 0,-6-3 0 0,0 5 0 16,-6-2 8-16,0 3 0 0,0-4-9 0,-3 4 9 16,3 5-29-16,-3-3-2 15,3 3 0-15,-6 5 0 0,6 2 31 0,3 6-9 0,-6-2 9 0,6 2 0 16,-3 8-8-16,3 2 8 0,0 3-8 0,3 6 8 0,-3-1 0 0,9 1 14 16,0 0-2-16,0-1 0 0,3 1 12 0,0-1 3 15,2-2 0-15,1-3 0 0,3-2-27 0,3-1 0 16,0-2-14-16,0 0 5 0,-3-5 9 15,2 0 0-15,1-6 0 0,0 0 0 0,0-2 0 16,-3-3 0-16,-3 3 0 0,0-3 0 16,-4 0-39-16,1-3-2 0,-3 3-1 0,-6-2-660 15,3-1-132-15</inkml:trace>
  <inkml:trace contextRef="#ctx0" brushRef="#br0" timeOffset="49871.5246">23499 11462 2329 0,'0'0'51'0,"0"0"10"0,6-3 3 0,3-2 2 0,3-3-53 0,0-5-13 0,9-3 0 0,-1-5 0 16,10-3 32-16,-3-3 4 0,3-2 1 0,2 0 0 16,-2 3-3-16,0 2-1 0,0-3 0 0,-6 4-782 15,2 4-157-15</inkml:trace>
  <inkml:trace contextRef="#ctx0" brushRef="#br0" timeOffset="51082.7639">21198 13756 1008 0,'0'0'22'0,"0"0"5"0,0 0 1 0,0 0 0 0,0 0-28 0,0 0 0 0,0 0 0 0,3-6 0 16,-3 4 101-16,3-4 15 0,-3-1 4 0,0 1 0 16,-3-4 12-16,3 2 4 0,-3-3 0 0,0 1 0 15,0-4-57-15,0 1-11 0,0-3-3 0,-3 3 0 16,3 0-25-16,-3 0-4 0,0-1-2 0,0 4 0 15,1-1-20-15,-4 3-4 0,3 0-1 0,-3 6 0 16,0-1 0-16,0 3 0 0,0 3 0 0,3 5 0 16,0 2-9-16,3 3 0 0,0 6 0 0,3 2 0 15,0 0-18-15,0 6 4 0,6 2 1 0,0 0 0 16,3 0 4-16,0 3 1 0,0-1 0 0,3 1 0 16,3-3 8-16,-1-2 0 0,1-6 0 0,0-3-8 15,0 1 8-15,-3-6 0 0,3-2 0 16,-3-3 0-16,0-3 0 0,0-2 0 15,-4-6 9-15,-8 3-9 0,9-8 16 0,0-5-3 0,-6 0-1 16,0-6 0-16,-3-2 4 0,0-3 1 0,-6-2 0 0,0 2 0 0,0-3-5 16,-2 4-2-16,-4 1 0 0,3 1 0 15,-3 0-1-15,0 3 0 0,-3 2 0 0,3 0 0 16,-3 3 2-16,3-1 0 0,3 6 0 0,3 1 0 16,0 1-11-16,3 4-16 0,3 2 4 0,0 0 1 15,0 0 1-15,0 0 0 0,3 5 0 0,3 3 0 0,0 0 10 16,6 0 0-16,0 2-9 0,0-2 9 0,0-3 0 0,3-2 0 15,-3 0-9-15,0-6 9 0,0 0 0 16,-1-2 0-16,-2-3 0 0,0-2 0 0,3-6 0 16,-3 0 0-16,0-5 0 0,-6 0 0 0,-3-3 24 0,6-3-2 15,-6-2 0-15,3-3 0 0,-3 1-22 0,-3-4-13 0,3 4 1 16,-3-4 1-16,3 3 11 0,-3-2 0 16,-3 2 0-16,0 3 8 0,3 0-8 15,-6 5 0-15,0 0 0 0,3 3 0 0,0 3 8 16,0 5-8-16,4-1 8 0,-1 6-8 0,-3 6 0 15,3 2 0-15,3 0-12 0,-3 10 4 0,0 9-11 0,6 2-1 0,0 8-1 0,-3 5 0 16,0 4 9-16,3 4 1 16,0 5 1-16,5 6 0 0,4 3 10 0,0 7-10 15,0 1 10-15,3 5-10 0,3 0 10 0,-3 2-8 0,0 0 8 0,-3-2-8 16,5-3 8-16,-2-2 0 0,3-6 0 0,-6 0 8 16,0-7-8-16,3-4 0 0,-3-4 0 0,3-6 0 15,-3-3 0-15,-3-5 0 0,-1-5 10 0,-2-3-10 16,3-8 15-16,-6-2-3 0,0-3-1 0,0-6 0 15,0-2 1-15,-3 0 1 0,3-5 0 0,-3-3 0 16,0-5 5-16,-3 0 1 0,0 0 0 0,0-6 0 16,-3 0-75-16,0-2-16 0,3-3-2 15,0 3-955-15</inkml:trace>
  <inkml:trace contextRef="#ctx0" brushRef="#br0" timeOffset="51451.2116">22130 12917 1743 0,'-6'-3'49'16,"6"3"11"-16,-6 0-48 0,3 0-12 0,3 0 0 0,-3 0 0 0,-3 6 89 0,6-6 15 0,0 5 4 0,0 5 0 15,3 6-24-15,-3 3-5 0,3 2-1 0,3 3 0 16,-3 8-26-16,6 5-4 0,-3 0-2 0,3 5 0 16,-3 0-24-16,0 3-5 0,0 3-1 0,8 0 0 15,-2-3-6-15,0-3-2 0,-3-2 0 0,0-3 0 16,0 0-8-16,3-6 0 15,-3-1 0-15,-3-7 0 0,3-1 12 0,0-1 0 0,0-5 0 16,0-6 0 0,-3 1-39-16,-1-3-7 0,-2-3-2 0,3-2 0 15,-3-3-163-15,-3 0-33 0,-3-6-6 0,3-4-2 0</inkml:trace>
  <inkml:trace contextRef="#ctx0" brushRef="#br0" timeOffset="52017.9121">22049 13242 1191 0,'9'11'26'0,"0"-6"6"0,3 3 0 0,3 0 2 0,0 0-34 0,3 0 0 0,0-3 0 0,0 1 0 16,-1-1 55-16,7-5 4 0,-3 0 1 0,0-3 0 15,-3 1 12-15,3-6 4 0,-1-3 0 0,-2-2 0 16,0-6-26-16,-6 1-5 0,0-6-1 0,-3 3 0 16,3-3 16-16,-6-2 4 0,0-4 0 0,0 1 0 15,-3 3-39-15,0-3-7 0,-3 0-2 0,3 2 0 16,-3 1-6-16,0 5-2 0,0-1 0 0,0 4 0 15,-6-1-8-15,6 9 8 0,0-1-8 0,0 3 8 16,0 3-8-16,0 5 0 16,0 0 9-16,6 5-9 0,-3 6 0 0,3 2 0 15,-4 3-12-15,10 5 4 0,-3 6 8 0,0 2 0 16,0 2 0-16,0 4 8 0,3 2-8 0,-3 0 9 0,0-3-9 0,0 3 10 16,0-2 6-16,-3-1 2 0,6 1 0 0,-3-4 0 15,-4 1-18-15,4-5 0 0,-3 2 0 0,0-6 0 16,-3 1 16-16,3-3 5 0,0-5 2 0,-3-2 0 15,-3-7-1-15,3 4 0 0,0-6 0 0,-3-5 0 16,0 0-10-16,0 0-3 0,3-8 0 0,0 0 0 16,3-5-9-16,-3-5 0 0,0-3 0 0,-3-3 8 0,6-3-18 0,-3 3-4 15,-3 1-1-15,0-1 0 16,3 3-29-16,-3 0-7 0,0 2-1 16,0 3 0-16,0 6-11 0,0-1-2 15,0 3-1-15,9 3 0 0,-9 5 28 0,0 0 6 16,0 0 0-16,9 5 1 0,-3 3 31 0,3 5 0 0,0-2 11 0,0-1-3 0,-1 4 32 15,1-1 8-15,6-3 0 0,-6 1 1 16,0 0-20-16,6-4-4 0,-3-1-1 0,0-1 0 16,0-2 12-16,-3-1 3 0,3-4 0 0,-4-1 0 15,4 0-16-15,-6-2-3 0,-3 0-1 0,6-3 0 0,-3-3-2 0,0 1 0 16,-6-3 0-16,0-1 0 0,0-2-8 0,0 1-1 16,0-4-8-16,-3 3 12 15,-3-2-44-15,0-1-8 0,-3 1-3 0,0 2 0 16,-8-3-166-16,11 1-34 0,-9 4-6 0</inkml:trace>
  <inkml:trace contextRef="#ctx0" brushRef="#br0" timeOffset="52346.7576">22978 12853 2055 0,'0'0'45'0,"0"0"10"0,0 0 1 0,-6 0 2 0,0 3-46 0,6-3-12 0,0 0 0 0,-6 0 0 0,-3 5 88 0,3 1 16 16,-3-1 4-16,4 3 0 0,-4 0-48 0,0 2-8 16,-3 4-3-16,12-4 0 0,-6 1-17 0,0-3-4 15,-3 0-1-15,9 0 0 16,0 0-27-16,6 0 0 0,-3-1 0 0,0-1 0 16,0 2-14-16,3-3-2 0,6 0 0 0,-3 1 0 15,0-1 16-15,8 3 0 0,1-3 0 0,-3 0-9 16,6 1 9-16,-6 2-12 0,0-3 12 0,0 0-12 0,-9 0 12 0,8 1 0 15,-2-1 0-15,-9 3 0 0,3 0 11 0,-6 0-3 16,3 2 0-16,-3 1 0 0,-9 2 22 0,9 1 4 16,-9-1 1-16,3 0 0 0,0 0 7 0,-2-2 2 15,-1-3 0-15,-3 0 0 0,6-3-36 0,0-2-8 0,6-3 0 16,-6-3-871-16,3-5-176 0</inkml:trace>
  <inkml:trace contextRef="#ctx0" brushRef="#br0" timeOffset="52964.857">23639 12774 1681 0,'-9'-8'36'0,"6"6"8"0,0-4 2 0,-3 1 2 0,-3 0-38 0,6-1-10 0,-6 1 0 0,0-3 0 15,9 0 77-15,-9 3 14 16,6 2 2-16,0-2 1 0,0 2-58 0,3 3-11 15,-3 0-2-15,-5 0-1 0,8 0 8 0,-6 6 2 0,3 2 0 0,3-1 0 16,0 4-10-16,0 2-2 0,0 3 0 0,3 3 0 16,3 4 1-16,2-1 0 0,4-1 0 15,-3 0 0-15,6 0-10 0,0-2-3 0,-3-3 0 16,9-1 0-16,-3-4-8 0,0-6 0 16,-4 1 0-16,4-4 0 0,-6-2 0 0,6-5 0 0,-9-3 0 15,3 0 0-15,0-3 9 0,-6-2-9 16,-3 0 10-16,6 0-10 0,-9 0 13 0,-3-3-3 15,-3 2-1-15,6 4 0 0,-9-3 3 0,0 2 1 0,-3 3 0 0,3-2 0 16,-3 2-13-16,-3 2 0 0,0 1 0 0,0-3 0 31,1 0-48-31,-1 3-2 0,0 0-1 0,3-3-1001 16</inkml:trace>
  <inkml:trace contextRef="#ctx0" brushRef="#br0" timeOffset="53373.6444">23636 12261 1508 0,'0'0'33'0,"0"0"7"0,0 0 2 0,3 8 0 0,-3 0-34 0,9 2-8 0,-3 1 0 15,0 5 0-15,3 0 64 0,3 2 10 16,-3 1 2-16,2 2 1 0,-2 0 0 0,6 3 0 0,-9 2 0 0,12-2 0 16,-9 3-23-16,0-4-5 0,0 1-1 15,-3 0 0-15,3-3-16 0,3-2-3 0,-6-3-1 0,-3-1 0 16,6-1-17-16,-4-4-11 0,1-2 12 0,0-3-12 15,-6-5 9 1,3 3-9-16,-3-3 0 0,0 0 9 0,0 0-9 0,9 0-17 16,-6-3 4-16,-3-5 1 0,6 1-8 0,-3-1-2 15,-3 2 0-15,0-2 0 0,9 0-1 0,-6 3 0 0,0-3 0 0,0 3 0 32,-3 5-12-32,3 0-2 0,6 0-1 0,3 0 0 0,-3 3 16 0,3 2 3 0,-3 3 1 0,3 2 0 15,-4-2 18-15,1 3 0 0,6-1 0 0,-9 1 0 16,0 0 11-16,0 2 5 0,0 0 2 0,-6-2 0 15,0 2 40-15,-6 0 8 0,3 3 2 0,-6-3 0 16,3 0 0-16,0 1 0 0,-3-4 0 0,0 4 0 16,3-4-10-16,1-2-2 0,-4-3 0 0,0 3 0 15,-3-2-40-15,3-4-16 0,9-2 11 0,0 0-11 16,-6 0-52-16,6 0-17 16,-6-5-3-16,6-3-695 0,0 0-138 15</inkml:trace>
  <inkml:trace contextRef="#ctx0" brushRef="#br0" timeOffset="53648.7522">24056 12504 1206 0,'0'0'26'0,"0"0"6"0,6 6 0 0,-3 1 3 0,3 4-35 0,2 0 0 0,-2-1 0 0,6 1 0 15,-3-1 92-15,0 4 12 0,6 1 3 0,0 1 0 16,-3 3-20-16,-3-1-4 15,3 1-1-15,6-1 0 0,-7-2-22 0,-2 5-5 0,0-2-1 0,0 2 0 16,0-2 14-16,-3-1 2 0,-3 1 1 0,3-1 0 16,-6 1-13-16,0-3-2 0,0 0-1 0,-3-1 0 15,0 1-8-15,0-3-2 0,3 1 0 0,-6-4 0 16,0 4-15-16,-3-4-3 0,6 1-1 16,-6-3 0-16,0-3-14 0,1 0-2 0,-4-5-1 15,3 0 0-15,-3 0-9 0,3-5-14 0,-3 0 3 16,-3-3-819-1,0-8-164-15</inkml:trace>
  <inkml:trace contextRef="#ctx0" brushRef="#br0" timeOffset="53777.0607">24011 12300 1663 0,'0'0'36'0,"0"0"8"0,0 0 2 0,0 0 1 0,0 0-38 0,0 0-9 16,0 0 0-16,3 6 0 15,-3-4-36-15,0-2-8 0,0 0-3 0</inkml:trace>
  <inkml:trace contextRef="#ctx0" brushRef="#br0" timeOffset="54143.1478">24213 12480 1724 0,'0'0'48'0,"3"8"12"0,-3 0-48 16,12-2-12-16,-6 2 0 0,3-3 0 0,0-3 22 0,3 1 2 16,-3 0 0-16,3-6 0 0,0 0 12 0,0-2 2 15,-3 0 1-15,2-3 0 0,4 0-3 0,-3-3 0 16,-3 1 0-16,0-1 0 0,-3-2-27 0,-6 0-9 16,9 2 0-16,-9-2 0 0,0 0 12 0,0 2-12 0,0 1 12 0,-9-1-12 15,9 3 12-15,-3 0-12 0,-6 0 12 0,0 3-12 16,3-3 20-16,-3 5-4 0,0 1 0 0,-2 2 0 15,2 0 0-15,3 2 0 0,-3 4 0 0,3-1 0 16,0 3 16-16,-3 2 4 0,9 4 0 0,-3-4 0 16,0 3 9-16,-3 3 3 0,6-2 0 0,0 4 0 15,0-2-34-15,0 2-6 0,9 1-8 0,-6-3 11 0,-3-3 1 16,6 0 1-16,-3 1 0 0,6-4 0 0,-3-5-13 16,0 3 0-16,3-2 0 0,2-1 0 15,4-5-40-15,-3 0-2 0,0 0 0 0,6-3 0 16,-3-5-151-16,3 0-31 0,0-2-5 15</inkml:trace>
  <inkml:trace contextRef="#ctx0" brushRef="#br0" timeOffset="54376.1776">24642 12173 1750 0,'0'0'49'0,"-3"-2"12"0,-3-1-49 0,0 3-12 15,0-2 0-15,-3 2 0 0,6 0 96 0,-3 2 17 16,-6 1 3-16,9-1 1 0,-2 4-31 0,-1-1-6 15,-3 3-2-15,3 0 0 0,6 5-37 0,-6 0-7 16,6 3-2-16,-3 0 0 0,6 5-14 0,0 0-3 0,0 1-1 0,-3-4 0 16,9 3-6-16,0-2-8 0,2-1 11 0,-2-2-11 15,3-3 0-15,-3-2 0 0,12-3 0 0,-9 0 0 16,6-3-10-16,-6 1 1 0,6-6 0 0,-7-3 0 31,7-2-30-31,-6-6-5 0,0 3-2 0,6-5-678 0,-6-3-135 0</inkml:trace>
  <inkml:trace contextRef="#ctx0" brushRef="#br0" timeOffset="54600.5563">24755 11668 1724 0,'-3'21'48'0,"3"-7"12"0,0 1-48 0,0 7-12 15,3 1 0-15,-3 4 0 0,9 2 82 0,0 0 14 16,-3 0 2-16,0 0 1 0,3 0 1 0,3 0 1 15,-3 3 0-15,0 0 0 0,0-6-43 0,2 4-9 16,-2-1-1-16,-6-3-1 0,6-5-31 0,0 0-5 16,3-2-2-16,-3-1 0 0,0-4-18 0,-6-1-4 15,6-2-1-15,-9 2 0 16,0-5-140-16,6 0-28 0,-3-3-6 0,-3 3-749 16</inkml:trace>
  <inkml:trace contextRef="#ctx0" brushRef="#br0" timeOffset="54739.073">24734 12131 2098 0,'0'0'46'0,"0"0"10"0,0-5 1 0,9-3 3 0,-3-3-48 0,0 1-12 0,3-3 0 0,6-3 0 15,0 0 87-15,3-3 15 0,0 1 3 0,2-1 1 16,1-2-58-16,0 3-11 16,0-4-2-16,0 4-791 15,3-3-157-15</inkml:trace>
  <inkml:trace contextRef="#ctx0" brushRef="#br0" timeOffset="55744.509">21219 15028 1378 0,'-9'6'30'0,"9"-6"6"0,0 0 2 0,-3 8 2 0,-3 0-32 0,3 2-8 0,3 3 0 0,-3 3 0 15,3 3 88-15,0-1 16 0,0 6 3 0,6 3 1 0,0 2-21 0,3 2-4 16,-3 1-1-16,0 3 0 0,6-4-28 0,-3 9-6 15,-6-6 0-15,3 1-1 0,3-4-14 0,0 4-2 16,-1-1-1-16,-2-2 0 0,3 0-13 16,-3-3-2-16,0 0-1 0,3-5 0 0,0 0-14 15,0-6 9-15,-3 3-9 0,3-2 8 0,-3-6-21 16,0 0-5-16,-3-2-1 0,3-3 0 16,3 0-149-16,-3 2-29 15,-6-10-7-15</inkml:trace>
  <inkml:trace contextRef="#ctx0" brushRef="#br0" timeOffset="56172.6089">21094 15528 1668 0,'0'0'47'0,"0"0"11"0,0 0-46 0,0 8-12 0,3 0 0 0,0-2 0 15,0 2 16-15,3-3 0 0,0 3 1 0,0-3 0 16,3-2 21-16,0-1 4 0,3 1 1 0,2 2 0 15,1-5-7-15,3 3-2 0,0 0 0 0,-3-1 0 16,0-4-14-16,3 2-2 16,2-3-1-16,-5 0 0 0,3 1-4 0,3-4-1 0,-3 1 0 15,0 0 0-15,-3 2-12 0,0-2 11 0,-1 0-11 0,-2-1 10 16,0-2-10-16,-3 8 12 0,-3-5-12 0,0 2 12 16,0-2-12-16,-6 5 12 0,0 0-12 0,3 5 12 15,3 1 6-15,-3 2 2 0,-3 2 0 0,3 3 0 16,3 3-20-16,-3 5 0 0,3-2 0 0,0 7 0 0,3-2 0 0,0-3 0 15,5 6 0-15,1-6 0 0,0 3 20 16,0-6 0-16,0-2 0 0,0-3 0 16,0-2-31-16,0-3-5 0,3-8-2 15,-4 5 0-15,1-10 18 0,-3 2 0 0,3-2 0 0,-3-6 0 16,-3 1 10-16,-3-3 6 0,-3-3 0 0,-3-3 1 16,-3-2 19-16,0 5 4 0,-3-5 1 0,0 0 0 15,-3 0-4-15,-3 2-1 0,-3 1 0 0,0 2 0 16,3 3-12-16,-2 2-4 0,-1 0 0 0,0 3 0 0,3 6-20 0,0-1 0 15,0 3 0-15,3 3-770 16,0-1-154-16</inkml:trace>
  <inkml:trace contextRef="#ctx0" brushRef="#br0" timeOffset="57239.1655">22171 14584 1501 0,'0'0'32'0,"0"0"8"0,0 0 0 0,0 0 4 0,-2 5-36 0,-4 3-8 0,6-3 0 0,0 3 0 15,3 3 31-15,0 2 4 16,2 3 1-16,7 5 0 0,3 3 18 0,0 2 4 16,3 6 1-16,-3 3 0 0,3-4-19 0,0 4-3 15,2 2-1-15,-2 0 0 0,-6-3-10 0,3 1-2 0,-3-6-1 0,0 0 0 16,-3-3 6-16,-3 1 2 0,0-1 0 0,0-2 0 16,0-3 1-16,-6-2 1 0,3-6 0 0,0 0 0 15,0 0-9-15,-3-5-3 0,-3 0 0 16,0-2 0-16,3-6-7 0,0 0-2 0,0 0 0 0,-6-6 0 15,-3-2-12-15,6-2-12 0,0-4 3 0,-3-1 0 16,-3-1 9-16,9 0 0 0,-3-3 0 0,3 3 8 16,0-2-8-16,0-1 0 0,3 4 0 0,3-1-8 0,0 2-1 15,0 1 0-15,0 3 0 16,3 2 0-16,0 0-6 0,-1 2-1 0,4 4 0 16,0 2 0-16,3 0 8 0,-3 5 8 0,3 0-13 0,0 3 5 15,-3 0-8-15,-3 3-2 0,9-3 0 0,-7 5 0 0,-2 0 18 0,-3 0 0 16,0 1 0-16,-6-1 0 15,0 3 19-15,0 0 4 0,0 0 1 0,0 2 0 16,-3 1-12-16,-3-4-1 0,0 1-1 0,0-2 0 0,-2-1 4 0,2 0 1 16,-3-2 0-16,0-1 0 0,-3-4 17 0,6-1 3 15,0 0 1-15,0-2 0 0,0-3-20 0,6 0-4 16,0 0-1-16,0 0 0 0,0 0-11 0,0 0-9 16,0 0 9-16,9-3-13 0,-3 3 4 0,3-3 1 0,3 1 0 15,0 2 0-15,3-5 8 0,-4 2 0 0,4-2-9 16,3 2 9-16,-3-2 0 0,3-3 0 15,-3-3 0-15,-3 3 0 0,0-2 0 0,0-4-14 0,5 1 2 16,-5-3 0-16,0-2 12 16,-3-1 16-16,3 1-3 0,-3-3-1 0,0-3-12 0,0 3-15 15,-6-3 3-15,0 0 1 0,3 0 11 0,-6 0 14 0,-3-2-3 16,3 2-1-16,-3 0-22 0,-3 3-4 0,-3 0 0 0,-3 2-1 16,0 3 2-16,0 1 1 15,0 1 0-15,-3 4 0 0,-2 2 14 0,5 3 0 0,0 5 0 16,3 0 0-16,0 5 0 0,0 3 12 0,6 2-1 0,0 4 0 15,-3-1 6-15,6 5 2 0,6 4 0 0,0-1 0 16,6 3-8-16,-3-3-2 0,0 0 0 0,0 0 0 16,3-2-9-16,8-1 0 0,-5-5 0 0,0-2 0 15,6-3 0-15,0-6 0 0,0-2 0 0,-1-5 8 16,-2-3-48-16,3-2-9 16,6-4-3-16,-3-4-1014 0</inkml:trace>
  <inkml:trace contextRef="#ctx0" brushRef="#br0" timeOffset="57776.8311">23204 13941 1843 0,'0'0'40'0,"-3"-5"9"0,0 2 2 0,0 0 1 15,0 1-42-15,3 2-10 0,0 0 0 0,0 0 0 0,0 8 89 0,3 0 16 16,0 2 3-16,3 6 1 15,3 5-32-15,0 3-6 0,3 2-2 0,0 4 0 16,-3 1-27-16,6 1-6 0,-3 5 0 0,0 0-1 16,-3 0 5-16,2 3 0 0,-2 0 1 0,-6-1 0 0,6 4-14 0,3-6-3 15,-3 0-1-15,-3-6 0 0,0 4-15 0,0-3-8 16,-3-9 10-16,6 1-10 0,-9-3 0 16,9-2 0-16,-6-3 0 0,-3-3 0 15,3-2-47-15,0-4-5 0,0-1-2 16,-3-6 0-16,0 0-146 0,0 0-28 15,-6-6-7-15</inkml:trace>
  <inkml:trace contextRef="#ctx0" brushRef="#br0" timeOffset="58447.1772">23204 14314 1648 0,'21'11'36'0,"-12"-6"8"0,3 3 2 0,3 0 0 0,-3 0-37 0,0-3-9 0,9 0 0 0,-4 1 0 15,-5-4 55-15,9-4 9 0,-3-1 1 0,-6-2 1 16,6-3-12-16,-3-6-2 0,3 1-1 0,-4-3 0 15,-2-5-23-15,0 3-5 0,-3-4-1 0,0-1 0 16,0-4 4-16,-3 1 1 0,0-1 0 0,-3 1 0 16,0-3-2-16,0 2 0 0,-3 1 0 0,-3-1 0 15,3 1-10-15,-3-1-3 0,0 1 0 0,-3 5 0 16,3-3-4-16,-3 5 0 0,0 4-8 0,0 4 12 0,6 0-12 16,-3 6 0-16,-3 0 8 0,6 5-8 0,0 0 0 0,9 8 0 15,-3 5-12-15,0 6 12 0,0 7-9 0,3 0 9 16,3 6 0-16,0 3-9 0,-3 2 9 0,3 2 0 15,-4-2 0-15,4 3 0 0,-6-3 0 0,3 0 0 16,0 0 8-16,-3 0-8 0,-6-2 16 0,6-4-2 16,0-2 0-16,0-2 0 0,-3-3 16 0,-3 0 3 15,6-6 1-15,-3-5 0 0,-3-2-10 0,0-3-1 16,0-3-1-16,0-5 0 0,0 0-13 0,0 0-9 16,0 0 12-16,0-8-12 0,0-2 0 0,0-4 0 15,0 1 0-15,0-5 0 0,0-1 0 16,6-2 0-16,-3 2 0 0,0 1 0 0,0-3 0 0,0 5-16 15,0-3 5-15,6 6 1 16,-3 0-16-16,0 5-3 0,-6 3-1 0,9-1 0 0,-1 4 4 0,1 2 1 16,-6 2 0-16,9 4 0 0,-3-4 15 0,-3 6 10 0,3 0-12 0,-3-3 12 15,0 3-9-15,3-2 9 0,0-1 0 0,-3 0-9 16,-6-5 9-16,6 8 0 0,3 0 0 0,-3-3 0 16,0-2 0-16,-6-3 0 0,0 0 0 0,9 3 8 15,-4-3-8-15,-2-3 0 0,3 0 0 0,3 1 0 16,-9-6 0-16,9 3 0 0,-6-3 0 0,-3-3-8 15,9 3 8-15,-9-2 0 0,0-4-9 0,6 4 9 16,-6-4-27-16,0 4-1 16,0-3 0-16,0-1 0 0,-6 1-32 0,3 3-6 0,-3 2-2 0,0-3 0 15,-3 3 21-15,0 3 4 16,1 0 1-16,-1 2 0 0,0 3 31 0,6 3 11 0,-6-1 0 0,0 4-9 0,9 1 42 0,-3 1 9 16,0 3 2-16,3 2 0 15,3 0 3-15,0 1 1 0,-3 2 0 0,9-1 0 16,-3 4-14-16,0-3-2 0,3 0-1 0,8-3 0 15,-5-3-19-15,6 1-3 0,0-6-1 0,3-2 0 16,0-3-8-16,3-3 0 0,-4-2 0 0,1-6 0 0,9-2 0 0,-3-3 0 16,-6 1 0-16,-1-1-692 15,1 2-143-15</inkml:trace>
  <inkml:trace contextRef="#ctx0" brushRef="#br0" timeOffset="59939.9374">21305 16809 1234 0,'9'0'27'0,"-9"0"5"0,0 0 2 0,6 0 2 0,0 0-36 0,0 0 0 0,0-5 0 0,-3 5 0 15,0-8 100-15,0 2 14 16,3-1 2-16,-9 1 1 0,3 1-12 0,-3-3-2 15,6 0-1-15,-3-3 0 0,-6 4-54 0,6-1-10 16,-3-3-2-16,0 3-1 0,3 3-11 0,-6-3-3 16,0-3 0-16,0 3 0 0,0 8-8 0,0-2-1 15,-3-4-1-15,0 9 0 0,3 0-11 0,-2-1 0 0,-1-2 0 0,0 8 0 16,0-2-18-16,-3 2-6 0,6 2 0 0,-3-2-1 31,6 5-7-31,0 0-2 0,-3-2 0 0,6-3 0 16,0 5 0-16,3-2 0 0,0-3 0 0,0 0 0 15,3 5-1-15,3-5 0 0,-3 2 0 0,3-2 0 16,0-2 19-16,3 2 3 0,2-3 1 0,1 3 0 0,3-3 12 0,3 0 12 16,-3 1-3-16,-3-4 0 0,0 4-23 0,3-1-5 0,-4-2-1 0,-2 5 0 15,0-3 20-15,-3 0 8 0,0 3-8 16,-6-3 12-16,3 3 25 0,-3-2 5 0,-3 2 1 0,0 2 0 16,-3-2 21-16,0 5 4 0,0-2 0 0,-3 2 1 0,0-5-18 15,-3 5-4-15,0-5-1 0,0 3 0 16,0-3-22-16,3-3-4 0,-2 3 0 0,-1-8-1 15,0 5-9-15,9-5-2 0,0 0 0 16,-9 0 0-16,3-5-78 0,0 5-16 0,3-5-3 16,6 2-893-16</inkml:trace>
  <inkml:trace contextRef="#ctx0" brushRef="#br0" timeOffset="60404.1949">21609 16711 1370 0,'0'0'39'0,"0"0"8"0,0 0-38 0,-6 0-9 0,3-5 0 0,0 2 0 16,-3 1 24-16,0-6 2 0,3 5 1 0,-3-2 0 15,0-1 33-15,0 1 6 0,3 0 2 0,-3 2 0 16,3 3-26-16,3 0-5 15,0 0-1-15,-9 5 0 0,1 3-10 0,5-2-2 0,0 2-1 0,0 5 0 16,0 5-8-16,3-2-2 0,0 0 0 0,0 5 0 16,3-2-13-16,3 2 0 0,-3-3 0 0,2 4 0 15,-2-4 0-15,6 6 0 0,-3-8 0 0,0 5 0 16,0-5 0-16,6 0 0 0,-3-6 10 16,0-2-2-16,-3 0 12 0,3-3 2 0,0-5 1 0,-3 6 0 15,3-12-23-15,0 6 0 0,-3-5-10 0,0-3 10 0,-1-5 0 16,-2 0 0-16,0 0 12 0,0-6-3 15,-3 6-9-15,0-6 10 0,0-2-10 16,-3 3 10-16,3 2-20 0,-3 3-4 0,3-3-1 16,0 0 0-16,-3 3 0 0,3 5 0 15,-3-3 0-15,3 11 0 0,0 0 15 0,0 0 0 0,0 0 0 0,0 0 0 0,0 0 17 16,0 11 7-16,3-3 0 0,-3-1 1 16,3 1 0-16,3 3 0 0,0-3 0 0,0 5 0 15,3-2-11-15,0-1-2 0,-3 1-1 0,6-1 0 0,0-2-11 16,-3-2-11-16,3-4 3 0,-3 6-627 15,3-5-125-15</inkml:trace>
  <inkml:trace contextRef="#ctx0" brushRef="#br0" timeOffset="61118.6228">21808 16679 1400 0,'9'32'31'0,"-6"-19"6"0,3 3 2 0,3 3 0 0,0-1-31 0,-6 6-8 0,6-3 0 0,0-2 0 16,-3 2 64-16,3-3 11 0,-3-4 2 0,-3 2 1 16,3-3 13-16,0 0 2 0,-3-2 1 0,0-6 0 15,0 3-40-15,-3-8-8 0,0 0-2 0,0 0 0 16,0 0-14-16,0 0-3 0,0-8-1 0,3 3 0 0,-3-6-15 16,0-2-3-16,-3-3-8 0,3-3 12 15,0 6-12-15,-3-5 0 0,3-4 8 0,0 4-8 16,-3-9 0-16,3 9 0 0,-3-3 0 0,3 2 0 15,0-2 0-15,0 3 0 0,0 2 0 0,0 0 0 16,3 3 0-16,-3 5 0 0,3-3 0 0,0 3 0 16,3 8-8-16,-6 0 8 0,0 0 0 0,5 8 0 0,1 3-18 0,0 2 3 15,0-5 1-15,3 5 0 0,0 0 14 0,0-2 0 16,-3 2 0-16,3 0 10 0,-3 1-10 16,3-7 0-16,-3 4 0 0,3-3 0 0,-3 3 0 15,3-9 0-15,0 6 8 0,-3-3-8 0,-1-5 0 0,1 6 8 16,0-1-8-16,0-2 8 0,-6-3 0 0,0 0 0 15,6-3 0-15,0 0 0 0,-3-5 0 16,-3 8 0-16,3-5 0 0,3-3 0 0,-6-5-8 16,0 5 12-16,3-5-12 0,-6 0 12 0,3 2-12 15,-3-2-12-15,3 0 2 0,-3-1 1 0,0 4-7 0,-3-3 0 16,6 2-1-16,-3 0 0 0,0-2-3 0,0 8 0 0,0-3 0 0,0 0 0 16,3 8 5-16,0-5 1 15,0 5 0-15,0 0 0 0,0 0 14 0,3 10 0 16,3-2 0-16,-3 5-9 0,3 1 9 0,3-1-8 15,3 3 8-15,0 0-8 0,3-3 8 0,0 3 0 0,0 0 0 0,-3-1-8 16,-4-4 8-16,7-3 0 0,0 3 0 0,3-3 0 16,-3-3 0-16,0-3 9 0,-3-2-9 0,-3 0 10 15,6 0 3-15,-15 0 1 0,9-7 0 0,-1-4 0 16,1-2 3-16,-3-1 1 0,-3 1 0 0,-3-3 0 16,9-7-5-16,-6 1-1 0,-3-1 0 0,0 1 0 15,-3 1-12-15,3-3 0 0,0 6 0 0,-9 5 0 16,3-1 0-16,0 1-15 0,-3 0 3 0,1 8 1 15,-1-3-16 1,-3 8-3-16,6-3-1 0,6 3 0 0,-3 3 31 0,-6 10 0 0,3 0 0 0,3 6 0 16,3-1 20-16,0 3 9 0,0 3 3 0,0-3 0 15,6 1-20-15,3-1-4 0,0-5-8 0,-6 0 12 16,9-1-12-16,0-7 0 0,2 0 0 0,-2-8 0 16,6 6 0-16,0-12-8 0,-3 1 8 0,9-8-1011 15</inkml:trace>
  <inkml:trace contextRef="#ctx0" brushRef="#br0" timeOffset="61998.0959">23145 16243 957 0,'-12'0'20'0,"12"0"5"0,0 0 1 0,0 0 2 0,0 0-28 0,0 0 0 0,0-6 0 0,6 4 0 15,0-3 74-15,-6-3 9 16,-3 2 1-16,3-2 1 0,3-2 15 0,-3 2 4 15,-3 3 0-15,0-6 0 0,-3 3-21 0,6 0-4 0,-9 0-1 0,6 0 0 16,-3-2-20-16,0 4-4 0,0-2-1 0,-6 0 0 16,3 3-22-16,0-3-5 0,-3 3-1 0,1 0 0 15,2-1-2-15,-6 4-1 0,3-1 0 0,0 3 0 16,3-3-11-16,-3 6-3 0,6 0 0 0,0 5 0 16,-3-3-8-16,0 6 0 0,6 2 9 0,0 3-9 15,0-3 0-15,3 11 0 0,0 2-10 0,0 1 10 16,0-6-12-16,6 8 4 0,-3-3 8 0,12 1-13 15,-6-6 13-15,3 3 8 0,0-8 0 16,0 7-8-16,0-7 21 0,-3 3-2 0,12-11-1 0,-4 5 0 0,-5-8-5 16,6 1-1-16,-6-4 0 0,0-2 0 0,-3-5-2 15,3 0-1-15,-3-6 0 0,-3 1 0 16,0-4 1-16,-3-2 0 0,3-2 0 0,-3-3 0 16,0-3-2-16,-3 3 0 0,3-6 0 0,-3 6 0 15,0-3-8-15,0 6 8 0,0-3-8 0,0 2 8 16,-3 9-8-16,0-1 8 0,3 0-8 0,-3 3 8 0,3 3 0 0,0 5-8 15,0 0 12-15,0 0-4 0,0 0 0 0,0 0-8 16,3 13 12-16,0-2-4 0,0 0-8 0,5 4 8 16,-2-1-8-16,0 1 8 0,6 1-8 0,-3 0 0 15,0-3 0-15,3 3 8 0,-3-2-8 0,6-4 0 0,-9-5-10 16,12 3 10 0,-6-2-97-16,-1-6-14 15,-2 0-2-15,0 0-584 0,6-6-117 0</inkml:trace>
  <inkml:trace contextRef="#ctx0" brushRef="#br0" timeOffset="62289.6519">23437 15822 1630 0,'-15'0'36'0,"9"3"7"0,-3-3 1 0,3 0 3 0,0 0-38 0,-6 5-9 0,3 0 0 0,-3-2 0 15,3 2 82-15,-3 3 14 0,-3-3 4 0,12 1 0 16,0-1-42-16,-3 0-8 0,4 3-2 0,-4 0 0 15,6 0-48-15,6 0 0 0,-6-3 0 0,5 6 0 16,1-3-16-16,3 0 2 0,3 5 1 0,0-5 0 16,0 3 2-16,-3-3 1 0,9 5 0 0,-6-5 0 0,6 2 10 0,-6-2 0 15,2 3-9-15,-2-3 9 0,0 5 8 0,-9 0 5 16,6-2 2-16,-3-1 0 0,-6 6 29 16,0-3 7-16,-6 1 1 0,6 2 0 0,-9-3 0 15,9 3 1-15,-9 0 0 0,-3-1 0 0,6-4-23 16,0 0-5-16,-2-3-1 0,-1 2 0 0,3-7-11 0,0-3-2 15,-3 0-1-15,9 0-778 16,0-8-155-16</inkml:trace>
  <inkml:trace contextRef="#ctx0" brushRef="#br0" timeOffset="63024.0598">23169 17206 1591 0,'0'0'35'0,"0"0"7"0,-6 0 2 0,-3 0 0 0,6-3-35 0,-3 1-9 0,-6 2 0 0,12 0 0 16,0-6 64-16,-6 4 10 0,-3-4 2 0,0 1 1 16,9 5-28-16,-6 0-5 0,6 0-2 0,0 0 0 15,-9 0-19-15,-3 5-4 16,12-5-1-16,-3 6 0 0,0 2-2 0,-3 0-1 16,0 5 0-16,3 0 0 0,6 0-6 0,-3 6-1 0,3-1 0 0,0 3 0 15,0 1 2-15,0 1 0 0,3-1 0 0,6 1 0 16,3-1 10-16,-3-4 3 0,0 1 0 0,6-4 0 15,0-1-2-15,-3-4 0 0,5-4 0 0,-2-4 0 16,-6-2-21-16,9-2 9 0,-3-4-9 0,-6-4 0 16,0-4 11-16,-3 1-11 0,2-3 10 0,-5 0-10 0,-3-5 16 15,3 3-2-15,-3-3-1 0,-3-1 0 0,-3 4 7 16,-3-1 2-16,3 4 0 0,-3-1 0 0,-5 0 2 16,2 3 1-16,-3 2 0 0,-3 3 0 0,0 0-5 15,0 3 0-15,0 0-1 0,3-1 0 0,-3 4-19 16,6-4 0-16,1 6 0 0,2 0-796 15,0-2-152-15</inkml:trace>
  <inkml:trace contextRef="#ctx0" brushRef="#br0" timeOffset="63287.178">23282 16711 2149 0,'-6'19'47'0,"3"-11"9"0,3-1 3 0,-3 7 2 0,3-1-49 0,3 5-12 0,-3-4 0 0,3 4 0 16,-3 1 42-16,9-3 6 0,-9 2 0 0,12 1 1 16,-3 2 10-16,-1 5 1 0,1-2 1 0,3 5 0 15,0 3-34-15,-3 0-7 0,3-1-2 0,-3-1 0 16,9-1-18-16,-6-3 8 0,0 1-8 0,-3-1 0 16,0-5 9-16,5 3-9 0,-8-3 0 0,6 0 9 15,-3-2-9-15,0-1-9 0,0-4 9 0,-3 4-13 16,0-10-43-1,0 5-8-15,-3-5-1 0,0-2-667 0,-3-6-134 16</inkml:trace>
  <inkml:trace contextRef="#ctx0" brushRef="#br0" timeOffset="64015.9789">23240 17034 1478 0,'6'5'42'0,"-3"3"9"0,3-3-41 0,0 1-10 16,0 2 0-16,3-3 0 0,0 8 39 0,6-5 5 15,-3-3 2-15,2 1 0 0,1-4 5 0,0-2 1 16,3-2 0-16,0-4 0 0,-3 1-24 0,6-3-4 16,-4-5 0-16,4 0-1 0,-9-1-6 0,9-4-1 15,-12 2 0-15,9-2 0 0,-6-6 6 0,-3 5 1 16,-6-2 0-16,3 0 0 0,-3 2 1 0,-3-2 0 0,-3 3 0 0,3-3 0 16,-3 2-11-16,0 0-1 0,0 1-1 0,-6 2 0 15,6 0-3-15,-3 3 0 0,3 0 0 16,-3 2 0-16,3 1-8 0,-6 4 0 15,6-2 9-15,3 8-9 0,0 0 0 16,0 0 0-16,0 0 0 0,0 14 0 0,3-1 0 0,-3 0-15 16,9 6 4-16,-3 2 1 0,0 3 2 0,3 2 0 15,6-5 0-15,-3 11 0 0,-1 0 8 0,1-1 0 16,0-1 0-16,-3 7 0 0,3-3 0 0,-3 6 0 16,0-9 10-16,-3 9-10 0,0-8 32 0,3-6 1 0,-9 1 0 0,9-1 0 15,-6-2 7-15,3-3 0 0,-3-8 1 0,3 6 0 16,-3-11-19-16,2 2-4 0,-2-2-1 0,0-2 0 15,-3-6-17-15,0 0 8 0,0 0-8 0,6-11 0 16,-3 3 0-16,-3-2 0 0,0-4 0 0,0 1 0 16,0-8 0-16,0 8 0 0,-3-6 0 0,3 1-12 15,-6-3-15-15,6-1-2 0,0-1-1 0,0 7 0 16,6 2-16-16,-3 1-3 0,-3 0-1 0,0 2 0 16,6 6 18-16,-3-3 3 0,0 6 1 0,0-1 0 15,-3 3 20-15,0 0 8 0,0 0 0 0,6 10-9 0,3-2 9 0,0 6 8 16,3-1-8-16,0-3 11 0,-3-2 1 0,6 0 0 15,-3 3 0-15,2-3 0 0,-5 0-12 0,6-3 12 16,-3 0-12-16,3-2 12 0,-6-3-12 16,0 0 10-16,3-3-10 0,-3-2 10 15,3 2-10-15,-3-2 10 0,-3 0-10 0,0-3 10 16,-1-3-10-16,-2 3 10 0,6-5-10 0,-3-5 10 0,-3 4-10 16,-3 1 0-16,3-5 0 0,-3 2 0 15,0-3-25-15,0 1-1 0,-3 2 0 0,0-3 0 16,-3 1-4-16,-3 5-1 0,6-1 0 0,-5 1 0 15,-1 3 0-15,-3 2 0 0,3 0 0 0,0 2 0 0,-3 4 31 0,3 2-9 0,3 2 9 16,0 4 0-16,-3 2 0 0,9 5 9 0,0 0 0 0,-3 0 0 16,3 6 24-16,3-1 5 0,3 3 1 0,0 1 0 15,0-4-11-15,3 6-3 0,3-3 0 0,0 0 0 16,3-2-13-16,3 2-4 0,-1-5 0 0,1-3 0 16,3-5-8-16,0 5 0 0,-3-7 0 0,-3-4 0 15,5 1-108 1,1-6-16-16,-6-5-4 0,0 3-425 0,0-6-85 0</inkml:trace>
  <inkml:trace contextRef="#ctx0" brushRef="#br0" timeOffset="64309.3771">24157 16796 1168 0,'9'8'33'0,"-9"2"7"0,0-2-32 0,9 5-8 15,-6 1 0-15,6-1 0 0,-3 0 53 0,0 6 9 16,2-6 2-16,1 5 0 0,0-2 9 0,-6-2 3 15,6 4 0-15,3-5 0 0,-6 0 3 0,-3 1 1 16,6-1 0-16,-9-5 0 0,6-3-10 0,-6-5-2 16,0 0 0-16,0 0 0 0,0 0-8 0,0 0-3 15,0 0 0-15,-6-5 0 0,3-3-25 0,-3-5-6 16,3-1-1-16,-3 1 0 0,0 0-7 0,-3-5-2 0,0-1 0 0,0-2 0 16,6 5 15-16,-3-3 2 0,-2-4 1 15,5 4 0-15,-6-2-6 0,9 0 0 0,0 2-1 0,0 1 0 16,0 2-18-16,6 0-9 0,-3 3 10 0,3 0-10 15,-1-1 0-15,4 6 0 0,3-2 0 0,-3 2 0 16,12 0-8-16,-3 0-8 0,3 3-2 16,0-3-787-16,-1-3-158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9:13:15.04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1425 8813 993 0,'0'0'21'0,"0"0"5"0,0 0 1 0,0 0 2 16,0 0-29-16,0 0 0 0,0 0 0 0,0 0 0 0,0 0 82 16,0 0 10-16,0 0 3 0,0 0 0 0,0 0-17 0,0 0-3 15,0 0-1-15,0 0 0 0,0 0-13 0,0 0-2 16,0 0-1-16,-6 3 0 0,6-3-16 0,0 0-3 16,0 0-1-16,-3 5 0 0,0 6-15 0,3-3-3 15,0 2-1-15,0 1 0 0,0 2-3 0,0 3-1 16,0 0 0-16,-6 5 0 0,6-2-2 0,0 2 0 15,0 3 0-15,0-3 0 0,0-5 10 0,0 5 1 16,0 0 1-16,0 0 0 0,6-2 4 0,-3-1 1 16,0-2 0-16,0-3 0 0,0-2-5 0,6-3-1 15,-9 2 0-15,9-2 0 0,-3 0-4 0,3 0 0 16,-3-5-1-16,5-3 0 0,1-3 10 0,0-2 3 16,3-3 0-16,6-5 0 0,-9-3-6 0,9-3-1 15,6-5 0-15,-4-5 0 0,4-5-9 0,-3 0-3 0,3 4 0 16,0-1 0-16,-1-4 1 0,4 4 0 0,0 1 0 15,-9 1 0-15,2 3-4 0,1-3-1 0,-3 5 0 0,3-2 0 16,-3-1-9-16,0 3 0 0,-4 0 0 0,1 3 0 16,3 3 0-16,-9-3 0 0,3 5 0 0,0-3 0 15,-6 3 0-15,3 3 0 0,0 0 0 0,-1 2-11 16,4 1-3-16,-9-1-1 0,0 3 0 0,3 0 0 16,-6 3 3-16,0 2 1 0,0 1 0 0,-3 2 0 15,0 0 11-15,3-3 0 0,0-2 10 0,-3 5-10 16,0 0-47-16,0 0-15 15,0 0-3-15,6 0-1 0,-6 0-47 0,0 0-10 16,0 0-1-16,9 0-852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24:47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13879 11631 1062 0,'0'0'23'0,"0"0"5"0,0 0 0 0,0 0 3 0,-3-3-31 0,3 3 0 0,0 0 0 0,0 0 0 16,0 0 51-16,0 0 4 0,0 0 1 0,0 0 0 15,0-2-24-15,3-1-5 0,0-2-1 0,3 2 0 0,-3 3 19 0,3-2 4 16,-3-1 1-16,3 0 0 0,0 1 2 16,-1 2 1-16,1-3 0 0,0 3 0 0,0 0-11 15,0 3-2-15,3-6-1 0,0 3 0 0,0 0-12 0,-3 0-3 16,3 0 0-16,-9 0 0 0,0 0-4 0,12 0-2 15,0 0 0-15,0 0 0 16,0-3-3-16,-1 6-1 0,4-3 0 0,-3 3 0 16,0-1-5-16,3 1-1 0,0 0 0 0,0-1 0 15,3 1-8-15,-3 2 10 0,-1-2-10 0,4 2 10 16,0-2-10-16,-3 2 0 0,0 0 9 0,3 1-9 0,0-4 0 0,-3 4 8 16,2-4-8-16,-2 1 0 15,0-3 8-15,0 0-8 0,3 0 8 0,-3 2-8 0,3-2 8 0,0 3-8 16,-1-3 8-16,7 0-8 0,0 0 9 0,3 0-9 15,-3 0 12-15,2 0-12 0,1 0 15 0,-3 3-4 0,-6-3-1 0,3 0 0 16,-3 0-2-16,-1 0-8 0,4 0 12 0,-3 0-4 16,0 0-8-16,3 0 10 0,0 0-10 0,-1 0 10 15,1 0-10-15,0 0 0 0,3 0 9 0,0 0-9 16,3 0 0-16,-1 0 8 0,1-3-8 0,0 3 0 16,-3 0 0-16,3-3 9 0,-4 1-9 0,4 2 0 15,0-5 12-15,0 2-12 0,-3-2 12 0,2 2-12 16,4-2 14-16,0-1-4 0,0 4-1 0,-1-1 0 15,1 0-9-15,0 1 8 0,0 2-8 16,-1-3 8-16,-2 3-8 0,0 3 0 0,0-3 9 0,-3 2-9 0,-1-2 0 16,4 3 8-16,-6 0-8 0,3-3 0 15,3 0 0-15,-4 2 0 0,1-2 0 0,0 0 8 16,0 0-8-16,-3 0 0 0,3 0 0 0,-1 0 0 16,1 0 0-16,-3 0 0 0,3 0 0 0,-3 0 0 15,-1 0 0-15,1 0 0 0,0 0 0 0,-3 0 8 16,3-2-8-16,-6 2 0 0,3-3 0 0,-1 0 0 0,-2 3 8 0,3-2-8 15,0-1 10-15,-3 1-10 0,0-1 14 0,0 3-3 16,0-3-1-16,-1 1 0 0,1 2-10 0,0-3 8 16,3 3-8-16,-3 0 8 0,-3 3-8 0,3-3 0 15,3 0 9-15,-1 0-9 0,1 0 0 0,0 0 8 16,-3 0-8-16,3 0 0 0,0 0 0 0,0 0 0 0,-6-3 0 16,2 0 8-16,4 1-8 0,0-1 0 0,-3-2 8 15,0 2-8-15,6 0 0 0,-6-2 8 0,0 2-8 0,-4-2 0 16,1 3 0-16,6-1 0 15,0 0 0-15,-9 1 8 0,-9 2-8 0,6-3 0 16,18 0 0-16,-3 1 0 0,-4-1 0 0,1 0 0 16,-3 3 0-16,0-2 0 0,6 2 0 0,-6-3 8 15,-3 3-8-15,0-3 0 0,3 1 0 0,-1 2 0 16,-2 0 0-16,3-3 8 0,-3 0-8 0,3 3 0 0,0-2 8 0,-3-1-8 16,-6 1 0-16,6-1 0 0,3 0 0 0,-4 1 8 15,-2-1-8-15,3 0 0 0,0 1 0 0,6-1 8 16,-3 0-8-16,0 1 0 0,-3 2 0 0,3-3 0 15,-4 0 0-15,-2 3 0 0,3-2 0 0,3 2 0 16,3 0 0-16,-3 0 0 0,-6 0 0 0,0 0 0 16,0 0 0-16,-3 0 0 0,-6 0 8 0,0 0-8 15,0 0 0-15,0 0 0 0,0 0 0 0,9-3 8 0,-9 3-19 16,0 0-3-16,0 0-1 0,0 0-1106 16</inkml:trace>
  <inkml:trace contextRef="#ctx0" brushRef="#br0" timeOffset="1000.913">18603 11258 1440 0,'0'0'32'0,"0"0"6"0,0 0 2 0,0 0 0 0,0 0-32 0,0 0-8 0,0 0 0 0,0 0 0 0,0 0 74 0,-3-8 14 15,0 5 2-15,3 3 1 0,0-7-31 0,0 1-7 16,-3 1-1-16,3 0 0 0,-3-1-1 0,0 1-1 15,3-3 0-15,-3 3 0 16,0 0-7-16,0 2-2 0,3 3 0 0,-3-5 0 16,-3 2-17-16,0 0-4 0,0 3-1 0,0 0 0 15,0 3-11-15,-3 0-8 0,3 2 9 0,-3 3-9 0,3 0 0 0,0 2 0 16,-3 4 0-16,3 1-10 0,0 1 10 0,1 5-12 16,-1 1 12-16,3 1-12 15,-3 1 12-15,3 0 0 0,0 0-9 0,0 0 9 0,3 0 0 16,0-3-9-16,3 0 9 0,0 0 0 0,0-5 0 0,0 0 0 15,3-3 0-15,0-2 0 0,-3-3 0 0,5-1 0 0,-2-4 0 16,3 2 0-16,0-5 0 0,3 0 0 16,-3 0 0-16,3-5 9 0,0 0-23 15,3-3-5-15,-3 0-1 0,3-5 0 16,-1 2-166-16,1-2-34 0,3 0-6 16</inkml:trace>
  <inkml:trace contextRef="#ctx0" brushRef="#br0" timeOffset="1282.7451">18885 11284 1411 0,'0'0'31'0,"0"0"6"0,-3-7 2 0,3 7 1 0,-3-6-32 0,0 4-8 16,-3-4 0-16,4 6 0 0,-4-2 92 0,0 4 16 0,-3-2 4 0,3 6 1 15,0 2-57-15,0-1-12 0,0 4-3 0,3 2 0 16,-3 3-15-16,3 0-3 0,0 0-1 0,3 2 0 16,-3 4-14-16,3-4-8 0,3-2 10 0,0 0-10 15,3 2 0-15,-3-2 0 0,3-2 0 0,3-4 0 16,-3 1 8-16,3-3-8 0,0-3 0 0,0 0 0 0,-1-2 11 0,1-3-11 15,-3-5 12-15,3-1-12 0,-3 1 30 16,0-3-1-16,3-3 0 0,-3 1 0 0,0-1 8 0,-3-2 2 16,3 0 0-16,-3 0 0 0,0-1-3 15,-3 1-1-15,0 0 0 0,-3 0 0 16,3-1-16-16,-3 4-3 0,0-1-1 0,3 1 0 16,-3 2-15-16,-3 2 0 0,6-1 0 0,-3 1 0 15,3 6-172-15,0 0-30 0,0 0-6 16</inkml:trace>
  <inkml:trace contextRef="#ctx0" brushRef="#br0" timeOffset="1904.8175">19046 11266 1198 0,'0'0'26'0,"0"0"6"0,0 0 0 0,3 8 3 0,0 0-35 0,3 0 0 0,-3 5 0 0,0-2 0 15,3 2 86-15,0 3 10 0,0-3 3 0,0 3 0 16,-3 0-35-16,0 0-8 0,3-1 0 0,-3-1-1 16,-3 4 5-16,3-2 0 0,-3 0 1 0,0 0 0 15,0-3-1-15,-3 3-1 0,3 0 0 0,0-3 0 16,-3 0-18-16,3 0-3 16,0-2-1-16,-3 0 0 0,3-3-11 0,0 0-2 0,0-1-1 0,0 1 0 15,0-2-11-15,0-6-3 0,0 0 0 0,0 8 0 16,0-8-9-16,0 5 12 0,0-5-12 0,0 0 12 15,0 8-12-15,0-8 0 0,0 5 0 0,3 3 8 16,-3-8-8-16,0 5 0 0,0-5 9 0,0 8-9 16,3 0 0-16,-3-8 9 0,0 6-9 0,0-6 0 15,0 0 12-15,0 0-4 0,0 0 0 0,0 0-8 0,0 0 20 16,0 0-2-16,0 0-1 0,0 0 0 0,0 0-5 0,0 0 0 16,0 0-1-16,0 0 0 0,0-6-3 0,3 1-8 15,0-3 12-15,-3 0-4 0,3 0-8 0,-3 3 0 16,0-6 0-16,0 3 0 0,0-2 0 15,0-3 8-15,0-1-8 0,0 1 0 0,-3-3 0 0,3-5 0 16,-3 2 0-16,0-4 0 0,3 2 0 0,-3-6 0 16,0 1 0-16,3-1 0 0,0 1 0 15,3 2 0-15,0 3 0 0,0 0 0 0,3 2 0 16,0 3 0-16,2 0 0 0,1 6 0 0,0-1 0 0,6 3 0 0,-3 3 0 16,0 0 0-16,6 5-11 0,-3-3 11 15,0 6-8-15,0-3 8 0,-1 5 0 0,1-2 0 16,0 2 0-16,-3 0 0 0,-3 0 0 0,0 3 0 15,-3 0 0-15,0 0 0 0,-3 3 0 0,0-3 0 16,-3 2 0-16,0 4 0 0,-3-1 0 0,-3 0 0 0,0 0 9 0,-3 0-9 16,0 1 13-16,0-4-4 0,-3 3-1 0,3-2 0 15,-3 0-8-15,3-1 8 0,1-2-8 0,-1-3 8 16,3 1-8-16,-3-1 0 0,3-2 0 0,6-3 8 16,-3 0-74-16,3 0-15 15,0 0-3-15,0 0-662 0,0-6-132 0</inkml:trace>
  <inkml:trace contextRef="#ctx0" brushRef="#br0" timeOffset="2290.0472">19403 11261 1321 0,'0'0'28'0,"0"0"7"0,0 0 1 0,0 0 2 0,0 0-30 0,0 8-8 16,0 0 0-16,0 2 0 0,0 1 93 0,-3 2 18 16,3 3 3-16,0 0 1 0,0 0-51 0,3-1-11 15,-3 4-1-15,3-3-1 0,-3-3 5 0,3-2 2 16,0 2 0-16,3-5 0 0,-3 2-22 0,3-2-5 15,0-2-1-15,-3-4 0 16,-3-2-4-16,9 0-1 0,-3 0 0 0,3-2 0 0,0-4-3 0,0 1-1 16,0-3 0-16,0-2 0 0,-1-1-6 0,1-2-2 15,0-1 0-15,0 1 0 0,0-3-5 0,0 3-8 16,-3 0 11-16,3 2-11 0,-6-2 8 0,6 3-8 0,-6 2 0 16,3 0 0-16,0 0 0 0,-3 5 0 0,-3 3 0 15,6-3 0-15,-6 3 0 0,9 6 0 0,-3-4-8 0,0 6 8 16,0 0 0-16,-3 5-9 15,2 1 9-15,-2-1 0 0,3 5 0 0,-3 4 14 16,0-4-2-16,-3 6 0 0,3-3 16 0,-3 6 2 0,0-4 1 0,-3 4 0 16,3-1 11-16,-3 3 2 0,3-2 1 15,-3 5 0-15,0-1-5 0,0 1 0 0,3 0-1 16,0-3 0-16,-3-3-15 0,3-2-2 16,-3 0-1-16,3-3 0 0,3-5-13 0,0 3-8 0,-3-6 10 15,3 0-10-15,3 0-8 0,-3-5-8 0,3 0-2 0,-3-5-860 16,6-1-172-16</inkml:trace>
  <inkml:trace contextRef="#ctx0" brushRef="#br0" timeOffset="2982.1283">19912 11242 1364 0,'0'0'30'0,"0"0"6"0,0 0 2 0,0 0 0 0,0 0-30 0,0 0-8 0,0 0 0 0,0 0 0 15,0 0 86-15,0 5 16 16,0 3 3-16,3 0 1 0,-3 3-24 0,-3-1-5 16,3 4-1-16,0-4 0 0,-3 4-8 0,3-1-1 0,-3 3-1 0,3-3 0 15,-3 0-10-15,3 3-3 0,-3-3 0 0,3 3 0 16,-3-5-25-16,0 2-4 0,3-3-2 15,-3 1 0-15,3-3-13 0,-3 0-9 16,3-8 12-16,0 0-12 16,0 0-19-16,0 0-10 0,0 0-3 0,0 0-704 15,3-5-140-15</inkml:trace>
  <inkml:trace contextRef="#ctx0" brushRef="#br0" timeOffset="3073.6106">19969 11165 140 0,'3'14'0'16,"-3"-6"0"-16,0 2 9 0,3 3-9 0,-3 1 0 0</inkml:trace>
  <inkml:trace contextRef="#ctx0" brushRef="#br0" timeOffset="3672.0678">20008 11414 750 0,'3'13'21'0,"-3"-13"5"0,2 6-26 0,-2 2 0 16,0 0 0-16,0-1 0 0,0-1 152 0,0-6 26 15,0 0 5-15,0 0 1 0,0 0-32 0,0 0-7 16,0 0-1-16,0 0 0 0,0 0-46 0,3-6-10 15,-3 1-1-15,3-5-1 0,0-1-32 0,3-2-6 16,-3-3-2-16,6 3 0 0,-3-6-19 0,3 3-4 0,0 0-1 16,0 3 0-16,0 0-22 0,0 0 9 0,0 5-9 0,3 0 0 15,-3 0 0-15,0 5 0 0,-1 1 0 0,1 4 0 16,0 1 0-16,0 0-12 16,-3 4 12-16,0 1-12 0,0 3 12 0,0 2-9 15,0 0 9-15,-3 1-8 0,3-1 8 0,0 3 0 16,-3-3 0-16,3 0-8 0,0-2 8 0,-3 2 0 15,3-5 0-15,3 3 0 0,-3-3-20 0,0-3 2 16,3 0 0-16,-4 0 0 16,4-2-39-16,0-3-8 0,0 0-2 0,0-3 0 15,0 1-12-15,0-4-2 0,0-1-1 0,0-1 0 16,0 0 18-16,3-3 4 0,-3-2 1 0,0-3 0 16,3 0 23-16,-4 0 5 0,1 0 1 0,-3 0 0 15,0 3 30-15,0 0 0 0,-3-3 0 0,-3 6 10 0,0-4 37 0,-3 6 7 0,0 0 2 16,0 3 0-16,-3 0 1 0,-3 2 1 0,3 3 0 15,-2 3 0-15,-1 0 3 0,0 4 1 0,0 1 0 16,0 0 0-16,0 6-16 0,0-4-3 0,3 3-1 16,0 1 0-16,3-1-16 0,0 0-3 0,0 0-1 0,3 1 0 15,3-4-22-15,0 1 9 0,0 2-9 0,3-5 0 16,0 2 0-16,0-4 0 0,0-1 0 0,3 0 0 0,0 1 10 16,0-1-10-16,0-2 8 0,-1 2-8 15,4-3 0-15,-3 1 0 0,0 0 0 0,3 2 0 16,0-2 0-16,-3 2 0 0,3 3 9 0,-3 0-9 15,-3 2 0-15,3 4 0 0,-3-1 0 0,0 0 0 0,-3 0 8 16,0 1 1-16,-3 1 0 0,-3-1 0 0,-3 2 28 0,3-1 6 16,-6 4 1-16,3-1 0 0,-6 1 12 0,3 0 4 15,-3-1 0-15,3 1 0 0,-3-1-12 16,0-2-3-16,0-3 0 0,3-2 0 0,1-3-17 0,-1-3-4 16,0 0-1-16,3-2 0 0,-3-3-11 0,3-3-1 0,0-2-1 15,3-3 0 1,-3-3-66-16,3 1-14 15,0-6-2-15,3 3-1228 0</inkml:trace>
  <inkml:trace contextRef="#ctx0" brushRef="#br0" timeOffset="5333.5071">21463 10705 1362 0,'-3'-5'38'0,"3"5"10"0,0 0-39 0,0-3-9 0,0 3 0 0,0-3 0 16,0 3 84-16,0 0 14 0,0 0 3 0,-3 8 1 15,0 0-36-15,3 3-7 0,-3 2-2 0,-3 3 0 16,3 5-12-16,3 3-2 0,0 2-1 0,-3 4 0 16,0 1-7-16,3 1-2 0,-3 0 0 0,3 2 0 15,-6-2-2-15,3 2-1 16,0-2 0-16,3 0 0 0,-3 2-15 0,0-2-3 16,0 0-1-16,0 0 0 0,3-3-11 0,0 0 0 15,-5-3 9-15,5-2-9 0,0-3 0 0,-3 0 9 0,0-2-9 16,0-1 0-16,0-4 0 0,0-1 0 0,3 0 0 0,-6-5-12 31,0 0-47-31,6-8-9 0,0 0-1 16,-3 3-571-16,3-3-115 0</inkml:trace>
  <inkml:trace contextRef="#ctx0" brushRef="#br0" timeOffset="6075.0639">21305 10978 1720 0,'0'0'38'0,"0"0"8"0,0 0 2 0,0 0 0 0,3 5-39 0,-3 0-9 16,3 3 0-16,3-3 0 0,0 3 50 0,0 3 8 15,6-1 2-15,-3 1 0 0,6 0-31 0,0-1-5 16,0-4-2-16,5 1 0 0,4-1-10 0,-9-1-1 0,3-2-1 0,0-3 0 16,3 0-10-1,-3-3 10-15,-1-5-10 0,1 0 10 0,0-2 1 0,-3-4 0 16,3 1 0-16,-3-3 0 0,0-5 22 0,-3 3 5 15,-1-1 1-15,-2 1 0 0,0 2-6 0,-3 2-1 16,-3 1 0-16,-3 0 0 0,3 2-15 0,-3 3-3 16,0 1-1-16,-3 4 0 0,0-2-3 0,3 5-1 15,0 0 0-15,0 0 0 0,-6 10 1 0,-3 1 0 0,6 5 0 0,0 2 0 16,-3 3-10-16,1 3-17 16,2 0 4-16,-3 5 1 0,0-3 12 15,3 1 0-15,0-1 0 0,0 4 0 0,3-1 20 0,0-3-2 16,-6 1-1-16,3-1 0 0,0 3-9 0,3-5-8 15,-3 0 9-15,-3-3-9 0,6-3 15 0,-3 1-3 0,3-6-1 0,-3 0 0 16,0-5 1-16,3 0 0 16,0-8 0-16,0 6 0 0,0-6 14 0,0 0 3 15,0 0 1-15,0 0 0 0,3-11-19 0,0-2-11 16,3-6 12-16,0 1-12 0,3-1 0 0,0-5 0 0,-3 3 0 16,0 0 0-16,2 5 0 0,-2 0 0 0,0 6 0 0,0-1 0 15,-6 6 0-15,0 5-19 0,6-5 3 0,-6 5 0 16,0 0-8-16,9 5 0 0,-3 0-1 0,0 3 0 15,0 3 25-15,0-1 0 0,-3 1 0 0,3 2 0 0,3 0 0 16,-3 0-8-16,-3 1 8 0,3-1-8 0,0 0 8 16,0 0 0-16,-3 1 0 0,3-1 0 15,6 0 0-15,-7-2 0 0,1-1 0 0,6 1 0 16,0-6 0-16,0 3 0 0,0-3 0 16,0-2 0-16,-3 0 0 0,3-3 0 0,3-6 0 15,-15 6 0-15,15-5 0 0,-4-3 0 0,4-2 8 0,-3-1-8 16,-3-2 0-16,0-3 8 0,0 0-8 0,0-3 0 15,0-2 0-15,0 3 0 0,-6-1 0 0,3 3 8 0,-3 1-27 16,-3 1-5-16,0 1 0 0,-3 2-1 0,0 1 2 16,0 2 1-16,-3 3 0 0,-3-1 0 0,0 4 22 0,0 2-11 15,3 2 11-15,-3 4-8 0,3 2 8 0,-3 2-12 16,3 1 12-16,0 2-12 0,0 3 33 0,3 2 7 0,-2-2 0 16,2 3 1-16,3-3 6 0,0 2 1 15,0 1 0-15,3-6 0 0,0 3-12 0,2-3-3 0,1-2 0 16,0-1 0-16,3-2-13 0,3-3-8 0,0-2 10 15,0 2-10-15,0-2 0 0,9-3 0 0,-3-3 0 0,5 3-808 16,1-2-160-16</inkml:trace>
  <inkml:trace contextRef="#ctx0" brushRef="#br0" timeOffset="6837.2573">22740 11187 1325 0,'-3'-6'37'0,"3"6"9"0,3-2-37 0,-3-4-9 0,3 1 0 0,0 0 0 16,0-3 64-16,3 0 12 0,-3 3 1 0,0-3 1 15,0 2-5-15,3-2-1 0,-3 1 0 0,-6-1 0 16,3 2-1-16,0 1-1 0,3-3 0 0,-3 3 0 16,0-1-20-16,-3 4-4 0,0-3-1 0,3 5 0 0,0 0-22 0,-6 0-5 15,-6 0-1-15,12 0 0 0,-9 2-9 0,-3 3-8 16,0-2 12-16,0 5-12 0,0 0 0 0,-2 0 0 16,5-3 0-16,0 3 0 0,9 3 0 0,-3-1 0 15,-3 1-10-15,0-3 10 0,6 2-11 0,0-2 3 16,3 3 0-16,0-3 0 0,6 5 8 15,-3-2 0-15,3-1 0 0,-1 4-8 0,7-1 8 16,0 0 0-16,-3 3-9 0,3-6 9 16,-6 1 0-16,6 2-11 0,-9 0 11 0,0-2-8 0,-3 0 8 15,6-1 0-15,-6-2 10 0,-6 3-10 0,-6-1 0 0,9 1 8 16,-6-1-8-16,-3 1 0 0,0-3 12 0,-3 0 0 0,-3 0 0 16,9 2 0-16,0-4 17 0,-9 2 3 0,0-3 1 15,1 0 0-15,-1-2-5 0,0 0-2 0,0-1 0 0,9-2 0 16,-3-2-17-16,3-1-9 0,0 0 10 0,0 1-10 31,3-4-24-31,0 1-10 0,3-3-2 0,0 0-691 16,0-2-137-16</inkml:trace>
  <inkml:trace contextRef="#ctx0" brushRef="#br0" timeOffset="7126.9454">23053 10806 1558 0,'0'0'34'0,"0"0"7"0,0 0 2 0,0 0 1 0,0 0-35 0,0 10-9 0,-3 1 0 0,0 2 0 0,3 0 32 0,-3 3 5 16,3 0 1-16,-3 2 0 16,3 4 42-16,-3-1 9 0,-3 3 2 0,6-1 0 15,0 4-10-15,-3-1-1 0,0 1-1 0,3 2 0 0,-6 0-16 0,3 3-3 16,-3 0-1-16,3 2 0 0,-3-2-24 0,3-1-5 15,0-1-1-15,0-4 0 0,-3 0-20 0,0 1-9 16,6-6 8-16,0 0-8 0,0-2 0 0,0-3 8 16,0 0-8-16,0-6 0 15,0-2-16-15,0 0-8 0,0 0-1 16,0-8-1-16,0 0-147 0,0 0-30 16,0 0-5-16</inkml:trace>
  <inkml:trace contextRef="#ctx0" brushRef="#br0" timeOffset="7618.5446">22892 11205 1591 0,'0'0'35'0,"0"0"7"0,0 0 2 0,0 0 0 0,0 0-35 0,9 5-9 0,-3-2 0 0,3 2 0 16,0 1 51-16,-3-4 8 0,5 1 1 0,-2 0 1 16,6-3-1-16,-3 2 0 0,0 1 0 0,0-3 0 15,0 0-42-15,0 0-9 0,3 0-1 0,3 0-8 16,-1 0 8-16,1-3-8 0,-3 1 0 0,0 2 0 15,3-6 0-15,-6 4 10 0,9-6-10 0,-7 2 8 16,1 1-8-16,0 2 0 0,0-2 9 0,-3 0-9 0,-3 0 0 16,0-1 9-16,-9 6-9 0,9-2 0 0,-6-1 10 15,-3 3-10-15,0 0 8 0,0 0-8 16,0 0 12-16,0 0-4 0,0 0 0 0,-3 3 0 0,-3 2-8 16,-6 0 0-16,9 6 0 0,-9-1 0 0,-3 4 0 15,6 2 0-15,-3 5 0 0,0 0-11 0,1 3 11 16,2-1 0-16,0 4 0 0,0-3 0 0,6-3 0 15,-3 3 9-15,0-6-1 0,6 1-8 0,3-3 14 0,0-3-4 16,-3 0-1-16,3-5 0 16,3 0-1-16,3-3-8 0,-6 1 12 0,-3-6-4 0,12-3 3 15,-1 0 0-15,-2-2 0 0,3-3 0 0,0-3 1 0,-3 1 0 0,3-6 0 16,0 0 0-16,-3 3-12 0,0 0 0 16,-6-3 9-16,6 3-9 0,0 5 0 0,-3-3 0 15,0 3 0-15,-6 3 0 0,0 2 0 0,0 3 0 0,0 0 0 16,0 0 0-16,0 0 0 0,0 0-10 0,0 0 10 0,0 8 0 15,0 3 0-15,-3-3 0 0,3 0 0 16,0-1 0-16,3 4 0 0,-3-3 8 0,0 0-8 16,8 0 0-16,-5 0 8 0,3-3-8 15,-6-5 0-15,3 8 0 0,6-3 0 0,-3-2-16 0,0 0 1 0,0-3-659 16,3 0-132-16</inkml:trace>
  <inkml:trace contextRef="#ctx0" brushRef="#br0" timeOffset="8069.7993">23600 10964 1724 0,'-21'6'38'16,"18"-1"8"-16,-3 3 2 0,3 0 0 0,-5 2-39 0,2 1-9 0,0 2 0 0,-3 3 0 15,0 3 84-15,0-1 14 0,-3 1 3 0,9 2 1 16,-3 3-24-16,3-1-5 0,-6 1-1 0,6 0 0 0,-3 3-28 0,6-4-7 15,-3 1-1-15,3 0 0 0,0-3-14 0,0-2-3 16,0-1-1-16,3 1 0 0,3-3-10 0,-3 2-8 16,6-5 9-16,0 1-9 0,3-4 10 0,-3 1-10 15,0-1 10-15,6-4-10 0,-6 2 12 0,8-6-3 0,-5-2-1 16,6 0 0-16,0 0-8 0,-3-2 0 0,0-4 0 16,0 1 0-16,-3-3 0 0,-3 0-9 0,2-3 9 15,-2 1-13-15,-3-1-7 16,0 1-2-16,-3-1 0 0,-3 1 0 15,0 2-20-15,-3 2-4 0,-3-2-1 0,0 3 0 0,-3 2 23 16,-2 1 5-16,-1-1 1 0,0 6 0 0,0-1 18 0,-3 4 0 16,6 2 0-16,0 0 9 0,3 2 12 0,0 1 3 15,0-1 0-15,6 4 0 0,-3-1 6 0,9 0 2 0,3 0 0 16,3 1 0-16,0-1-19 0,6 0-3 0,0-2-1 0,5-4 0 16,-2 1-9-16,0-2 0 0,6-1 9 0,-3 0-9 15,-3-2 0-15,-1 0 9 0,1-3-9 0,3 0 0 16,-3-3 0-16,-6 3 0 0,0-3 0 0,-9 1 0 15,6-1-184 1,-4-2-30-16,-8 2-6 0</inkml:trace>
  <inkml:trace contextRef="#ctx0" brushRef="#br0" timeOffset="8208.8189">23264 11250 2392 0,'6'5'68'0,"0"-5"15"0,0 0-67 15,3 0-16-15,3-5 0 0,2 2 0 0,4-2 0 0,9-3 0 0,-3 0 8 0,6-5-8 16,2 2 24-16,7 1 0 0,0-3 1 0,0-1-725 16,-1 4-146-16</inkml:trace>
  <inkml:trace contextRef="#ctx0" brushRef="#br0" timeOffset="9452.9557">20764 12607 1328 0,'0'0'29'0,"0"0"7"0,0 0 0 0,-3-5 1 0,3 0-29 0,-3 0-8 0,0-3 0 0,3 0 0 15,0 0 21-15,0 0 3 0,-3-3 1 0,3 3 0 0,-3-2 20 0,0 2 4 16,0-3 1-16,0 1 0 0,-3 2 10 0,3 2 3 16,-3-2 0-16,3 3 0 0,-6 0-8 0,3 2-2 15,0 1 0-15,0-1 0 0,0 6-30 0,-3-1-7 16,3 3 0-16,0 6-1 0,-3 0-15 15,3 2 0-15,0 3 0 0,1 2 0 16,-1 3 0-16,3 1 0 0,-3 1-8 0,3-1 8 16,3 1 0-16,0-1 0 0,3-1 0 0,0-3 0 15,0 1-10-15,3-6 2 0,-3 0 0 0,2-5 0 0,1 3 8 0,0-6 0 16,0-2 0-16,3-3 0 0,-3-3 15 0,3-2-2 16,-3-3 0-16,3-3 0 0,-3-2-1 0,3 0-1 15,-6-6 0-15,3 1 0 0,0 2-1 16,0-3 0-16,-6-2 0 0,0 3 0 0,0 4 13 0,-3 1 2 0,3 0 1 15,0 5 0-15,-3-3-14 0,0 3-2 0,0 3-1 0,0 0 0 16,0 2-9-16,3 3 8 0,0 0-8 0,0 0 8 16,0 0-8-16,0 0 0 0,0 0 0 15,0 8 0-15,3 0 0 0,3-3 0 16,-3 3 0-16,6-2-11 0,3-1 11 0,0-2 0 0,2-3 0 0,1 0 0 16,3-6 0-16,0-2 0 0,-3 0-9 15,3-5 9-15,0 0 0 0,2-3 0 0,-2-2-9 0,3-1 9 16,-6-5 0-16,3 0 0 15,0 1 0-15,-3-6 0 0,3-1 0 0,-4-1 0 0,1 2 0 16,-3-3 0-16,0-3 0 0,-3 4 0 0,0-1 0 0,-6 3 0 16,0 2 8-16,-3 1-8 0,-3 5 0 0,3 2 0 15,-3 1 0-15,0 2 0 0,0 5 0 0,-3 1 0 16,0 4 0-16,3 4 0 0,3 2 0 0,-9 5 0 16,3 6-19-16,-3 2 0 0,3 3 0 0,-3 7 0 15,0 4-9-15,1 2-3 16,-4 8 0-16,3 3 0 0,-3 2 16 0,3 3 3 0,0 3 1 15,3 2 0-15,-3 6 11 0,0-4 0 0,3 1 0 0,0 3-8 16,3 0 8-16,0-6 14 0,3-5-3 0,3 0-1 0,3-6 4 16,0-2 1-16,0-5 0 0,0 0 0 0,3-6-3 0,0-2-1 15,3-3 0-15,-6 1 0 0,3-9 9 0,0-3 3 16,-3-2 0-16,0-5 0 0,2-3 4 16,-2-5 1-16,0-1 0 0,0-7 0 0,3 0-4 15,-6 0 0-15,0-3 0 0,-3-3 0 16,-3 1-4-16,0-1-2 0,-3 6 0 0,0-5 0 0,-3 2-4 15,3 2-1-15,-2 4 0 0,5-1 0 0,-3 3-13 0,3 3-18 16,0 2 4-16,3 3-1110 16</inkml:trace>
  <inkml:trace contextRef="#ctx0" brushRef="#br0" timeOffset="10021.2065">21820 12372 1922 0,'-12'-3'54'0,"12"3"13"0,0 0-54 0,-3 0-13 0,0 3 0 0,3-3 0 16,-6 5 48-16,6 3 6 0,-6 3 2 0,1 2 0 15,-1 3 8-15,6 5 3 0,-3 0 0 0,0 6 0 16,0 4-19-16,6 1-3 0,0 3-1 0,0-1 0 15,-3 0 0-15,6 1-1 0,-6-1 0 0,5-2 0 16,1-3-7-16,-6 3-2 0,0-3 0 0,0 0 0 16,6 0-16-16,-6 0-3 0,-6-2-1 0,6-1 0 15,0-2-14-15,-3-3 0 0,0 0 0 0,1-2 0 16,-1-3 0-16,3-1 0 0,0-4 0 0,0 0-10 16,-3-3-108-16,3-8-22 15,0 0-4-15,3 0-588 0,2 0-119 0</inkml:trace>
  <inkml:trace contextRef="#ctx0" brushRef="#br0" timeOffset="10309.3876">21633 12496 1609 0,'-6'-16'35'0,"6"8"7"0,0-2 2 0,3-1 2 0,0 1-37 0,0-1-9 0,3-5 0 0,3 3 0 16,2 0 43-16,1-3 6 0,0 0 2 0,6 0 0 15,3 0 9-15,0 3 3 0,0 0 0 0,5 2 0 16,1 6-35-16,0 2-6 0,0 1-2 0,0 4 0 16,-1 4-9-16,-2-1-3 0,-3 5 0 15,0 1 0-15,-3 0-8 0,0 2 10 16,-4 0-10-16,-2 3 10 0,-3 0 20 0,-3-3 4 0,0 6 1 0,-6-4 0 16,-3 4 41-16,-3 2 9 0,0 0 2 0,-3 1 0 15,-5-1-19-15,-1 0-4 0,-6 3-1 0,6-3 0 16,-6-3-19-16,0-2-4 0,-6-3-1 0,4-2 0 15,-1-6-49-15,0 1-10 0,6-6-1 0,-3-3-839 16,1-5-167-16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1T17:26:44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9084 1606 2487 0,'0'0'55'0,"0"-3"11"0,-3-2 2 0,3 5 2 0,0 0-56 0,-3 0-14 0,3-8 0 0,-3 8 0 16,3 0 0-16,0 0 0 0,0 0 0 0,0 0 0 16,0 0-24-16,-3 8-7 15,0 0-1-15,3 8-1 0,0 0 15 0,-3 2 3 0,0 3 1 0,0 3 0 16,0 3 14-16,0-1-9 0,0 6 9 0,0 2-8 16,0 6 8-16,0 5 11 0,0 5-3 0,3 3 0 15,-3 0 28-15,0 5 4 0,3 1 2 0,0 7 0 0,0 8-23 16,3 0-5-16,0 0-1 0,0 0 0 0,0 8 4 0,3-5 1 15,0 7 0-15,-3 4 0 0,3 2 1 16,0 2 0-16,0 6 0 0,-3 3 0 0,5-3-19 0,-2 7 0 16,0 4 0-16,0 2 0 0,-3 0 0 0,0 6 0 15,0 2 0-15,0 0-9 0,0-3 22 16,0 6 5-16,-3 5 1 0,3 3 0 16,-3-1-9-16,0 1-2 0,3-3 0 0,-3 5 0 15,0 6 12-15,0-1 1 0,0 3 1 0,0 1 0 16,3 4-11-16,0 1-3 0,-3 5 0 0,3-3 0 0,-3 0-8 0,3 3 0 15,0 2-12-15,0 6 12 0,0 0 0 0,0-1 0 16,-3 1 0-16,3 0 0 0,0-6 0 0,-3 3 0 16,3 3 0-16,-3 0 0 0,0 2 0 0,0-2 0 0,-3-3 12 15,3 6-4-15,-3 2-8 0,3 2-11 0,-3 1 3 0,0 0 0 16,0-3 32-16,3-3 6 0,0-5 2 0,0 0 0 16,0 3-20-16,0-3-3 0,0 3-1 0,0-6 0 15,3 1-8-15,-3-3 0 0,0-6 9 0,0 1-9 16,3-1 8-16,-3-4-8 0,3-9 10 0,-6-3-10 15,3-2 8-15,3-5-8 0,-3-8 0 0,0-3 9 16,3 0-9-16,-3-8 0 0,0-7 0 0,0-4 0 16,0-4 0-16,0-4-12 0,0-4 0 0,0-6 1 15,0-6-136-15,3-4-27 16,-3-6-6-16,3 0 0 0</inkml:trace>
  <inkml:trace contextRef="#ctx0" brushRef="#br0" timeOffset="1125.77">16590 1310 2318 0,'0'0'51'0,"0"-6"10"0,0-2 3 0,3-2 1 0,0 2-52 0,0 0-13 0,-6-3 0 0,6 3 0 15,3-2 27-15,0 2 2 0,-6 3 1 0,6 2 0 16,-3-2-30-16,3-3 0 0,0 8 0 0,-3 0 0 15,-3 0-26-15,6 0 2 0,3 8 0 0,0-3 0 16,-6 8 3-16,3 3 1 0,6 3 0 0,-3 4 0 31,0 4-14-31,-3-1-2 0,-1 6-1 0,1 8 0 0,3 5 25 0,-3 2 12 16,-6 1-12-16,0 8 12 0,0-3 0 0,0 7 8 0,-3 9 2 16,-6 0 0-16,3 5 25 0,1 5 5 0,-1-2 0 0,-3 10 1 15,0 1 6-15,3 7 1 0,9-5 0 0,-6 5 0 16,0 0-11-16,0 6-1 0,0 0-1 0,3 2 0 15,0 3-26-15,0 2-9 0,-3 3 0 0,0 3 9 16,6 2 11-16,-3 3 3 0,-6 3 0 0,3 3 0 0,0 7-11 16,0 0-1-16,0 0-1 0,-3 6 0 0,-3 0-10 15,6 7 12-15,0 3-12 0,-3 6 12 16,-6-1-12-16,6 3 0 0,0-2 0 0,0 4 8 16,0 4 5-16,1 2 1 0,-1 3 0 0,0-1 0 0,6-2-2 15,-3 0 0-15,0 0 0 0,0 3 0 0,6 2 16 0,-3 1 4 16,3-4 0-16,0 1 0 15,0-3-32-15,3-2 0 0,0-1 0 0,-1 3 0 16,-2 0 0-16,3 3 0 0,3-1 0 0,-3-2 0 16,-3-7 0-16,0 4-12 0,3 3 1 0,-3 3 0 0,0-1 11 15,-3-2 0-15,-6-5 0 0,6 0 0 0,0-6 0 0,0 1 0 16,-6-1 0-16,0-5 0 0,6-2 16 0,-3-8 3 16,0-3 0-16,0-3 0 0,0-3 1 0,0-7 1 15,6-5 0-15,-3-4 0 0,0-2-1 0,0-2-1 16,6-9 0-16,0-4 0 0,0-4-19 0,0 1 0 0,0-3 8 15,3-3-8-15,0-5 0 0,0-5 0 0,-6 2 0 0,0-5 0 16,3-2-14-16,-6-6-6 0,0-5-2 16,-6-6 0-1,3-2-81-15,0-8-16 0,-3-5-3 0,-3-3-709 16,-3-5-141-16</inkml:trace>
  <inkml:trace contextRef="#ctx0" brushRef="#br0" timeOffset="2821.8176">9200 1617 2070 0,'0'0'45'0,"0"0"10"0,-6-6 1 0,6 6 3 0,0 0-47 0,0 0-12 0,0 0 0 0,0 0 0 16,6 0-13-16,0-5-5 0,3 2-1 0,5-2 0 15,-2 0 5-15,6 2 1 0,0-2 0 0,0 5 0 16,0-8 13-16,0 8-11 0,-1-5 11 0,4-1-10 15,0 1 10-15,3 2 0 0,0-5 0 0,3 3-8 16,2-3 8-16,7 3 0 0,0-6-9 0,5 3 9 16,4 0 0-16,0-2 0 0,-4 2 0 0,1 0 0 15,6-3 0-15,-1 6 13 0,7 3-3 0,-1-6-1 16,10 8 3-16,-3-3 0 0,-4 3 0 0,1-3 0 16,2 3-12-16,4 0 0 0,2 0 0 0,7 0 0 15,-4 0 0-15,3 0 8 0,-2 0-8 16,5-5 0-16,4 2 11 0,2 1-3 0,0-1-8 15,1-2 12-15,-1-3 2 0,4 3 0 0,5-3 0 0,0 2 0 16,-8-2-2-16,5 3 0 0,0-3 0 16,6 3 0-16,-2-3-4 0,-1 5-8 0,-3 1 11 0,7-6-11 15,2 5 12-15,-3 0-12 0,-6 3 12 0,4 0-12 16,-1 0 12-16,3 0-4 0,1 0 0 16,-4 0-8-16,-3 0 18 0,1 0-3 0,5 3-1 0,-3 0 0 15,-6-3 2-15,4 0 1 0,-4-3 0 0,0 3 0 16,7 3-2-16,-10-3-1 0,-2-3 0 0,-4 3 0 15,0 0-6-15,1 0-8 0,-1 3 11 0,-2-3-11 16,-1 0 9-16,-5 0-9 0,-7 2 0 0,4 4 9 16,-1-6-9-16,1 5 8 0,-4-2-8 0,-2 2 8 15,-7 0-8-15,-2-2 12 0,-3 2-12 0,-4 0 12 0,1 3-12 0,0-2 12 16,-4-4-12-16,1 4 12 0,0-1-3 0,-1 3 0 16,-2-3 0-16,0 0 0 0,-3 3 7 15,-1-5 0-15,-5 0 1 0,3 5 0 0,-3-8-7 16,-4 2-2-16,7 1 0 0,-3-1 0 0,0 4-8 0,0-6 0 15,2 5 0-15,-2-5 8 0,0 8-8 0,0-8 0 0,2 5 0 16,-5 3 0-16,3-3 0 0,-3 3 0 0,0-2 0 16,-3-4 0-16,-4 4 0 0,4-1 0 15,-3 0 8-15,0 3-8 0,0-5 0 0,0 2 0 16,0 0 9-16,-1 1-9 0,1-4 0 0,3 4 8 16,-3-1-8-16,0-5 0 0,3 3 0 0,-1 2 8 0,1-5-8 0,0 5 0 15,3-5 0-15,0 8 8 16,3-8-8-16,-4 0 0 0,1 5 8 0,0-5-8 15,-3 8 10-15,0-8-10 0,2 6 8 0,-2-6-8 0,3 5 0 0,0-2 9 16,-3 2-9-16,3-5 0 0,-1 2 0 0,1 1 0 16,0-3 0-16,0 0 0 0,-3 0 0 0,2 0 0 15,-2 0 0-15,0-3 8 0,3 1-8 0,-3 2 8 16,-3-8 1-16,0 5 0 0,-1 1 0 0,1-4 0 16,-3 6 7-16,0-8 2 0,0 3 0 0,0-3 0 15,-3 3-8-15,-3 0-2 0,2 2 0 0,-2-2 0 16,0-3-32-16,0 2-8 0,-3 1 0 0,0 0-774 15,-3 2-154-15</inkml:trace>
  <inkml:trace contextRef="#ctx0" brushRef="#br0" timeOffset="3859.8117">9420 2416 1616 0,'0'0'36'0,"0"0"7"0,0 0 1 0,0 0 1 0,0 0-36 0,0 0-9 0,-6 5 0 0,6-5 0 15,-3 5 70-15,3-5 12 0,-3 6 2 0,3-6 1 16,3 7-43-16,0-1-9 0,0 2-1 0,3-3-1 16,6 3-31-16,-3 0 0 0,6-3 0 0,-1 3 0 15,1 3 0-15,6-9 0 0,3 4 0 0,0-1 0 16,3 0 0-16,5 3 0 0,1-8 0 15,6 3 0-15,-3-1 12 0,2 1-3 16,1 2-1-16,3-2 0 0,5 0 8 0,4-1 2 0,2 4 0 16,7-6 0-16,-1 2 2 0,1 1 1 0,-1 5 0 0,1-6 0 15,6 4-5-15,5-4-2 0,3 1 0 0,1 5 0 16,-7 5-6-16,7-2-8 0,5-11 11 0,0-5-11 16,4 5 11-16,-4 5-11 0,0-5 10 15,4 0-10-15,2 2 11 0,3 1-11 0,-5-3 12 0,2 3-12 16,0 2 14-16,7-5-4 0,-1 5-1 15,-3 3 0-15,-5-8-9 0,5 6 12 0,3-4-12 0,0 3 12 0,-2-2-12 16,-4 0 8-16,0-1-8 0,7 4 8 16,2-4-8-16,-3 1 0 0,-6 0 0 0,1-1 8 15,2 1-8-15,3 0 12 0,-2-3-12 0,-4 2 12 0,0-2-12 16,1 3 0-16,2 0 0 0,-3-3 0 0,-5 2 0 0,2-2 0 16,-3 0 0-16,4 5 0 0,-1-5 0 15,-3 0 0-15,-5 0 0 0,-1 0 0 16,4 0 0-16,-4 0 0 0,3 0 0 0,-2 0 0 15,-7 0 8-15,-2 0-8 0,-1 0 0 0,1 0 8 0,-1 0-8 0,1 3 10 16,-1 0-10-16,-5-3 10 0,-7 0 0 0,1 0 0 16,2 0 0-16,-5 0 0 0,3 0-2 15,-1 2 0-15,1 4 0 0,-4-6 0 0,-5 0-8 0,0 0 0 16,-7-6 9-16,4 6-9 0,-3-2 8 0,-1 2-8 16,-2 0 8-16,3-3-8 0,-3 3 0 0,-1 0 9 0,-2 0-9 15,0 0 0-15,-3 0 9 0,-4 3-9 0,-2-3 0 16,0 0 9-16,-6 0-9 0,3 2 8 15,-6 4-8-15,-1-6 8 0,-2 0-8 0,0 0 8 0,-3 0-8 16,0 0 8-16,0 0-8 0,-3 0 0 16,-6 0-10-16,6-6 10 0,-6 6-114 0,0 0-17 15,6-2-3-15</inkml:trace>
  <inkml:trace contextRef="#ctx0" brushRef="#br0" timeOffset="5211.3816">10682 1865 1198 0,'0'0'26'0,"0"0"6"0,0 0 0 0,3-8 3 0,0 3-35 0,-3-5 0 0,3 2 0 0,-3 0 0 15,0 0 88-15,0-3 10 16,0 3 2-16,0-2 1 0,-3 2-28 0,0 0-5 0,-3-3-2 0,0 3 0 16,0 0-12-16,-3-2-2 0,-3 2-1 0,3 0 0 15,-6 3-9-15,9-1-2 0,-2 6 0 0,-1-8 0 16,-3 3-10-16,0 5-2 0,0-5-1 15,-3 2 0-15,3 3-17 0,-3 0-10 0,-6 0 12 0,7 3-12 16,-4 7 0-16,3-2-11 0,0-2 0 16,3 7 0-16,-6 0-2 0,6-5-1 0,0 5 0 15,3-2 0-15,0 2 3 0,3 0 1 0,1 0 0 0,2-5 0 16,3 3 10-16,0 0-12 0,3-1 12 0,5 3-12 16,1-7 0-16,3 7 0 0,-3-5 0 0,3 5 0 15,3-2 12-15,3 2-12 0,-6 3 12 16,3 2-12-16,0-5 12 0,-1 1 0 0,-2-1 0 0,0 5-8 15,0-4 8-15,-3 4 0 0,0-2 0 0,0 3-8 0,-6-1 8 0,3 1-10 16,-3 2 10-16,0-5-10 16,-3-3 10-16,0 3 0 0,-3 0 0 15,-3 2 0-15,0 1 27 0,-3-1 1 0,0 3 0 0,-3-10 0 0,3 10 16 16,-3-8 3-16,-3 1 1 0,1-9 0 0,-1 5-4 0,0-4-1 16,-3-1 0-16,3-2 0 15,-3-3-11-15,3-3-1 0,0 3-1 0,1-8 0 16,-1 3-11-16,3-3-3 0,3-5 0 0,0 2 0 15,6 3-28-15,-3-5-7 0,3 0-1 0,0-1 0 16,3 1-134-16,3 0-27 0,6 2-6 0,-3 3-749 16</inkml:trace>
  <inkml:trace contextRef="#ctx0" brushRef="#br0" timeOffset="5465.0764">10733 2114 1569 0,'0'26'34'0,"0"-15"7"0,0 0 2 0,0-1 2 0,0 3-36 0,0 1-9 0,0-1 0 0,0 0 0 16,3 6 80-16,0-6 13 0,-1 0 3 0,-2 0 1 16,3-2-39-16,-3 0-8 0,3-1-2 0,-3-10 0 15,0 0-32-15,3 3-8 0,-3-3 0 0,0 0-8 16,0 0-46-16,6-3-16 0,-3-10-3 0,0 0-1 31,3-1-129-31,-3 1-25 0,3-5-6 0,-3-3-382 0</inkml:trace>
  <inkml:trace contextRef="#ctx0" brushRef="#br0" timeOffset="6017.55">10828 2249 952 0,'6'-5'27'0,"-6"5"5"0,0 13-32 15,0 0 0-15,-3-8 0 0,3 9 0 0,3-6 131 0,-3 0 19 0,0 2 4 0,0-7 1 16,0-3-33-16,0 0-6 0,0 0-2 0,0 0 0 16,0 0-30-16,0 0-5 0,0 0-2 0,0 0 0 15,0 0-27-15,6-3-6 0,0-10 0 0,0 5-1 16,-6 3-16-16,3-9-3 15,3 4-1-15,-3-3 0 0,2-1-11 0,1-1-3 16,-3 1 0-16,3-2 0 0,0 8-9 0,0-5 0 0,-3 0 0 0,3 2 0 16,0 1 0-16,0 5 0 0,0-1 0 15,0 4 0-15,0-4 0 0,0 6-11 0,0 0 11 16,-6 0-8-16,0 0 8 0,9 3-12 0,-3 0 12 0,0 5-12 16,0-1 3-16,-3 1 0 0,3 3 0 0,-3-3 0 15,3 0 9-15,-4 2 0 0,-2 1 0 16,3 0-8-16,0-1 8 0,-3 3 0 0,3-5 0 0,-3 3 8 15,0-3 0-15,0-3 1 0,0 3 0 0,0-8 0 16,0 0 3-16,0 0 0 0,0 0 0 0,0 0 0 16,0 0-12-16,0 0 10 0,6 0-10 0,-6 0 10 15,6-5-10-15,-3 0 8 0,3 2-8 0,0-5 8 0,0 3-8 16,0-6 0-16,-3 8 0 0,0-7 0 0,3 2 0 16,3 0 0-16,-6 0 0 0,0 3 0 15,3-1 0-15,0 1-11 0,-3 3 11 0,-3 2-8 16,6-6 8-16,-3 1-12 0,-3 5 12 0,6-3-12 15,0 6 2-15,-6-3 0 0,3 5 0 0,-3-5 0 16,6 3-2-16,-3 2 0 0,0 6 0 0,-1-9 0 16,1 9 1-16,0-6 0 0,3 3 0 0,-6 0 0 0,3 0 1 15,0 3 0-15,3-6 0 0,-6 3 0 16,0-8-82-16,3 5-16 0,3 3-3 0,0-5-494 16,-3 2-99-16</inkml:trace>
  <inkml:trace contextRef="#ctx0" brushRef="#br0" timeOffset="6422.0854">11236 2503 1278 0,'-6'40'28'0,"3"-24"5"0,6-1 2 0,-6-1 1 0,3-1-28 0,0 0-8 0,0 3 0 0,0-5 0 16,0-1 85-16,0 1 16 0,0-11 3 0,3 2 1 15,-3-2-11-15,0 0-2 0,0 0-1 0,0 0 0 16,0 0-33-16,3-2-6 0,0-12-2 0,0 1 0 15,3 0-25-15,-3-8-5 0,-1 0 0 0,-2-3-1 16,3-3-3-16,-3 1-1 0,3-3 0 0,0 0 0 16,0 2 1-16,0-2 1 0,0 3 0 0,0-3 0 15,6 5-4-15,-3 3-1 0,3-6 0 0,-3 9 0 16,0-3-4-16,3 5-8 0,3 0 11 0,-3 5-11 16,-3 3 8-16,0 3-8 0,6 2 0 0,-3 3 0 15,-1 0 0-15,-8 0 0 0,9 8 0 0,3-5 0 16,-3 7 0-16,0-2 0 0,-3 3 8 0,0 2-8 15,0 0 0-15,-3 1 8 0,-3 2-8 0,0-1 0 0,-3 1 12 16,-3 0-12-16,3 5 12 0,-3-2-12 0,-6 2 15 16,6-2-4-16,-3-1-1 0,0-5 0 0,-2 3-10 15,5-3 10-15,-3-2-10 0,3-3 10 16,0-3-10-16,0 1 10 0,-3 1-10 0,9-7 10 16,0 0-35-16,-3-10-7 0,-3 2-2 0,3-5 0 15,3-14-132-15,3 3-26 0,0-2-6 0</inkml:trace>
  <inkml:trace contextRef="#ctx0" brushRef="#br0" timeOffset="6861.9292">11533 1818 1598 0,'0'8'35'0,"0"-8"7"0,0 0 2 0,3 8 1 0,0 2-36 0,0-2-9 0,-3 5 0 0,3 1 0 15,-3-7 53-15,3 12 9 0,0 0 2 0,0-1 0 16,0 3-22-16,0-2-4 0,-3 2-1 0,0 0 0 15,3 3-9-15,-3-6-3 0,3 9 0 0,0-9 0 16,-3 9 3-16,0-6 1 0,0 5 0 0,0-7 0 16,-3 7 3-16,6-7 1 0,-3 2 0 0,0-2 0 15,3-1-12-15,-3 3-2 0,3-7-1 0,0-1 0 16,3 3-6-16,0-6 0 0,0 1-1 0,0-3 0 16,0-3 1-16,0-2 0 0,3 2 0 0,-1-2 0 15,1-3-1-15,-3-3 0 0,3-2 0 0,0-3 0 16,3 0-11-16,-3 3 12 0,3-9-12 0,-6 1 12 15,0 0-12-15,3 0 0 0,0-1 0 0,0-1 8 16,0-1-8-16,-3 2 0 0,-3 1 0 0,-3 3 0 16,2 2 0-16,-2-3-9 0,-5 3 9 0,2 0 0 0,3-2-9 15,-6 2 9-15,0 5 0 0,3 0-9 0,3 3 9 16,-9 3 0-16,3 0 0 0,0 2 0 16,0 0 0-16,3 3 0 0,-3-2 0 0,3 7 0 15,0 0 0-15,3 0-8 0,3 3 8 0,-3 0-8 0,3 0 8 0,3-3 0 16,0 0 0-16,3-2 8 0,6 2-8 0,-3 3 0 15,-1-3 0-15,1-2 0 0,3-6 0 0,0 3 0 16,0-5 0-16,0-1-8 16,3-2-123-16,-6 0-24 0,3 0-5 0</inkml:trace>
  <inkml:trace contextRef="#ctx0" brushRef="#br0" timeOffset="7361.8688">12120 1781 1911 0,'0'8'42'0,"0"2"9"0,0-2 1 0,0 0 2 0,0 5-43 0,0 3-11 0,0 5 0 0,3-2 0 16,-3 10 64-16,3 0 12 0,0 0 1 0,-3 3 1 16,0 2-30-16,0 3-7 0,-3-5-1 0,3-3 0 15,-3 0-7-15,3 3-1 0,0-3-1 0,0-2 0 16,0-4-19-16,0 4-4 0,3-9-8 0,-3 4 12 15,3-9-25-15,-3 0-6 0,3 0-1 16,0-5 0 0,-1-3-128-16,-2-5-25 0,0 0-6 0,0-7-708 0</inkml:trace>
  <inkml:trace contextRef="#ctx0" brushRef="#br0" timeOffset="7637.5196">11953 1767 1854 0,'0'0'40'0,"0"0"9"0,-3 0 2 0,0 0 1 0,3-8-41 0,0 3-11 16,0 0 0-16,3-3 0 16,3 3 48-16,3-3 8 0,-3 0 2 0,6 3 0 0,0-6-21 15,5 3-4-15,1 0-1 0,3 3 0 0,0 5-15 0,3-6-3 16,0 6-1-16,-1 6 0 0,1-6-13 0,0 8 0 16,0 2 0-16,-3-2 0 0,-3 3-8 0,-4-1-2 0,1 1 0 15,-3 2 0-15,0 3 2 0,-3 0 0 0,-6-3 0 0,-3 6 0 16,0 2 16-16,-6-5 4 0,-3 0 1 0,0 5 0 15,-3 3 27-15,0-3 4 0,-2 0 2 16,-4 3 0-16,3-6 0 0,-3 3 0 16,0-2 0-16,0-3 0 0,0 2-26 15,3 1-6-15,1-6-1 0,-1-5 0 0,3 3-21 0,3-3-5 0,0-3-1 16,3 3-742-16,3-3-149 16</inkml:trace>
  <inkml:trace contextRef="#ctx0" brushRef="#br0" timeOffset="7934.5482">12325 2146 1850 0,'-9'16'40'16,"6"-6"9"-16,0-4 2 0,-3 7 1 0,3 0-41 0,-3 3-11 0,6-3 0 0,0 3 0 15,-3 5 39-15,6-2 5 0,0 2 2 0,3-3 0 0,3 1-16 0,0 2-3 16,0-2-1-16,3-1 0 0,0-5-10 0,0-2-3 15,-3-1 0-15,6-7 0 0,-4 0 9 0,-2-1 2 16,3-4 0-16,-3-1 0 0,0 0 14 0,0-4 3 16,-3-4 1-16,0-2 0 0,-3-3 10 0,-3 5 3 15,3-10 0-15,-3 5 0 0,0 0-11 0,-3-5-1 16,0 3-1-16,-3-1 0 0,-3 1 2 0,3 2 0 16,-3 0 0-16,0 0 0 0,0 3-28 15,0-3-6-15,0 3-1 0,1-1 0 16,2 4-20-16,-3 5-4 0,3-6-1 0,3 3 0 15,-3 3-158-15,3 2-32 0,3 3-6 0</inkml:trace>
  <inkml:trace contextRef="#ctx0" brushRef="#br0" timeOffset="8636.7214">12557 2119 1677 0,'-3'27'36'0,"0"-19"8"0,6 5 2 0,-6-2 2 0,3 2-38 0,0 0-10 0,0 0 0 0,0 3 0 16,0-3 110-16,0 1 20 0,0-1 4 0,3-3 1 15,-3 1-63-15,3 0-12 0,0-1-2 0,0-2-1 16,-3-8-40-16,3 8-8 0,0-3-1 0,-3-5-8 16,0 0-10-16,9 6-9 0,-3-12-1 0,0 1-1 15,0-6-39 1,-3 1-7-16,3 2-1 0,0-5-1 16,-3-6-123-16,0 6-24 0,0-8-4 0,3 5-2 15,3 0 94-15,-6-3 20 0,0 1 3 0,2 2 1 0,1 3-27 16,0 2-5-16,-3 3 0 0,0 0-1 0,0 3 93 0,-3 5 18 15,0 0 4-15,0 0 1 0,3 8 61 0,0 3 12 0,3-3 2 0,0 5 1 16,-3 3 5-16,3 0 2 0,-3-1 0 0,0 1 0 0,3 0-12 16,-3 3-2-16,0-6-1 0,0 0 0 0,0 0 61 15,-3-2 13-15,0 0 3 0,0-1 0 0,0-5 28 0,0 6 5 16,0 0 2-16,0-6 0 0,-3-2-43 16,3-3-8-16,0 0-1 0,-3 5-1 0,0-5-34 0,3 0-8 15,3-5 0-15,0-3-1 0,0-3-35 0,0 0-6 16,3-4-2-16,3-1 0 0,0-3-20 0,-3 6 0 0,3-8 0 15,-3 5 0-15,5 0 0 16,-5 3 0-16,0 2 0 0,0 3 0 0,0 0-8 16,-3 6 0-16,3-1 0 0,-6 3 0 0,6 3-10 0,-3 7-2 0,0 3 0 15,3-5 0-15,-3 6 8 0,0 2 2 16,3-3 0-16,-3 3 0 0,3 2 10 0,-3-5 0 16,3 1 0-16,0-4 0 0,0 3 0 0,0-5 0 0,0 6 0 15,0-14 0 1,3 0-90-16,-4 0-13 0,4 0-2 0,0-8-1 15,0 2 21-15,0-7 4 0,-3-5 1 16,0 4 0-16,3-7-57 0,-6 3-11 0,6-6-3 16,-3 0 0-16,0 0 63 0,0 0 12 0,0 1 2 0,0-4 1 15,0 3 88-15,-3-10 17 0,3 2 4 0,-3 6 1 0,0-1 103 16,-3 3 20-16,0 6 4 0,3 2 0 0,-3 3-32 16,2 8-6-16,-4-6-2 0,2 8 0 0,0 3-35 0,0 0-7 15,0 8-2-15,-3 11 0 0,3 2-41 0,-3 5-9 0,3 1-2 0,0 5 0 16,0-1-4-16,0 6-2 0,0 3 0 0,0-8 0 15,-3-3-2-15,3 0-1 0,0 5 0 0,0-4 0 16,0-1-9-16,0 2-2 0,3-1 0 0,-3-4 0 16,3-2-8-16,0-6-9 0,-3 3 9 0,2-5-13 15,1-2-98-15,-3-6-19 16,0-8-4-16,3 7-587 0,-3-7-118 0</inkml:trace>
  <inkml:trace contextRef="#ctx0" brushRef="#br0" timeOffset="8786.1298">12914 2178 2134 0,'0'0'47'0,"0"0"9"0,0 0 3 0,0 0 1 0,0 0-48 0,0 0-12 0,0 0 0 0,6-3 0 16,3 0 70-16,0 3 11 16,0 0 3-16,3 0 0 0,3-8-16 0,0 8-4 15,0 0 0-15,0-2 0 0,-1-1-40 0,4-2-8 0,-3 2-1 0,0 0-1 32,3 1-169-32,-3-4-33 0,3 4-8 0</inkml:trace>
  <inkml:trace contextRef="#ctx0" brushRef="#br0" timeOffset="9289.4759">13298 1886 2379 0,'0'0'52'0,"0"0"12"0,0 0 1 0,0 0 2 0,0 0-54 0,-3 0-13 16,0-2 0-16,-3-3 0 15,3-1 47-15,6-2 6 0,-3 0 2 0,3 3 0 16,0-5-19-16,3 2-3 0,0 0-1 0,0-3 0 16,3 3-19-16,0 0-4 0,0 8-1 0,0-5 0 15,3 0-8-15,0 2 0 0,-3 6 9 0,6 2-9 0,-3-5 0 0,-1 5 0 16,-2 3 0-16,3 3 0 0,-3 2 0 0,0 8 0 16,0-2 0-16,-3 2-8 0,3 3-8 15,-6 2-2-15,3 1 0 0,-6-1 0 0,0 6-5 16,-3-6-1-16,0 3 0 0,0-2 0 0,-3 2 24 15,0-3-11-15,-3 1 11 0,0-1-8 0,0-5 8 0,-3 6 0 16,0-1 0-16,1 1 0 16,2-1 10-16,0-2 1 0,-3-3 0 0,3-5 0 0,-3-5 5 0,3-1 2 15,0-4 0-15,-3 1 0 0,0-4-5 0,3-3-1 16,0-3 0-16,0-4 0 0,-2-4-12 0,2-2-16 16,0 5 3-16,6-5 1 0,-3 2-4 0,0-2 0 15,0 5 0-15,3-5 0 0,3 5 16 0,0 2 0 0,-3-4-10 16,6 7 10-16,-3 3 0 0,0 0 10 0,9 0-1 15,0 3 0-15,-3 2 1 0,6 0 0 0,2 1 0 16,-2 2 0-16,0-3-10 0,6 5 0 16,-3 4 0-16,0-4 0 0,3-4 0 0,-3-1 0 0,3 3 0 15,-4-3 0-15,1 3 0 0,0-8 0 0,3 0 8 0,-6 0-8 16,0 3-78 0,-3-1-18-16,3 6-3 0,0-5-631 0,-6 0-126 15</inkml:trace>
  <inkml:trace contextRef="#ctx0" brushRef="#br0" timeOffset="12046.435">14257 2225 1886 0,'0'0'41'0,"0"0"9"0,0 0 2 0,0 0 1 0,0 0-42 0,0 0-11 0,0 0 0 0,-3-2 0 15,0-1 80-15,0 0 13 0,0-5 3 0,3 3 1 16,-3-6-61-16,0 3-13 0,0 8-3 0,-3-7 0 15,0 1-11-15,0 6-9 0,3-10 12 0,-3 7-12 16,0-2 13-16,3 2-4 0,-3 3-1 0,6 0 0 16,-6 0-8-16,0 8 0 0,0-5 0 0,-2 7 0 15,5 3 0-15,0-2 0 0,0 5-9 0,0 2 9 16,0-2-12-16,6 0 4 0,-3 5 8 0,6-2-13 16,-3-3 13-16,5-3 0 0,-2-2-10 0,3 2 10 15,0-8 0-15,0 3 0 0,0-8 10 0,0 0-10 16,0 0 33-16,0-8 0 0,0 3 0 15,0-6 0-15,-3 1 16 0,0-1 3 0,0-2 1 16,-3 5 0-16,0-5 8 0,-3-3 2 0,0 5 0 0,-3-2 0 16,0 2-23-16,0 3-4 0,0-2 0 0,0-1-1 15,0 6-24-15,0-8-11 0,0 7 10 0,3-4-10 16,0-1-56-16,0 6-18 0,3-6-3 0,0 1-1 16,0-3-102-1,6-1-21-15,-3-1-4 0,0-1-800 0</inkml:trace>
  <inkml:trace contextRef="#ctx0" brushRef="#br0" timeOffset="12390.0205">14379 1799 1774 0,'0'0'39'0,"0"0"8"0,0 0 1 0,0 0 3 16,0 0-41-16,0 0-10 0,0 0 0 0,0 0 0 0,0 0 107 0,3 16 19 0,-3 0 4 0,0 5 1 31,-3-2-78-31,3 7-15 0,0 1-3 0,0-1-1 16,-3 6-19-16,0-6-4 0,0 3-1 0,0-2 0 0,0 2 5 0,0-3 1 15,0-5 0-15,-3 3 0 0,3-3 8 0,0-2 3 16,0-3 0-16,0 0 0 0,0-3-5 0,0-2-1 0,0-1 0 0,3-5 0 15,0-5-9-15,0 0-3 0,0 0 0 0,0 0 0 16,0 0-9-16,0 0 0 0,0 0 0 0,6-5 8 16,0 5-8-16,0-8 0 0,-3 3 0 0,6-6 0 15,-3 3 0-15,6 3 0 0,-3 2-9 0,0-4 9 16,0 4-12-16,0 0 2 0,2 3 0 0,1 0 0 16,3 6-15-1,0 1-3-15,-6 7-1 0,3-9 0 0,-3 3-8 0,-3 0-2 16,0 5 0-16,-3-2 0 0,-3 2 24 0,0-5 5 0,0 2 1 0,-6 4 0 15,3-1 26-15,-3 0 6 0,-3 0 1 16,3 1 0-16,-3-1 20 0,0 0 4 0,3-5 0 0,-3-3 1 16,0 3-14-16,-3-3-3 0,4-5-1 0,-1 3 0 15,3 0-31-15,0-3 0 0,0-3-11 0,6 3 11 16,-3-10-164-16,3-4-26 16,0-4-5-16</inkml:trace>
  <inkml:trace contextRef="#ctx0" brushRef="#br0" timeOffset="12634.3864">14614 2230 1929 0,'3'14'42'0,"0"2"9"0,0-1 1 0,0 4 4 0,0-6-45 0,3 8-11 16,-3 6 0-16,0-9 0 0,3 3 59 0,-3 3 9 0,0-3 3 0,0 1 0 16,0 1-27-16,-3-7-6 0,0 0-1 0,0 0 0 15,-3 3 3-15,3-6 0 0,0 0 0 0,-3 0 0 16,-3 1 10-16,0-7 2 0,0 4 1 0,3-6 0 15,-6 3-16-15,3-5-3 0,0-3-1 16,-3 3 0-16,3-3-20 0,-3 0-4 16,0-6-1-16,0 1 0 15,3-3-52-15,-3-5-12 0,1-8-1 0,2-3-738 0,-3-3-147 16</inkml:trace>
  <inkml:trace contextRef="#ctx0" brushRef="#br0" timeOffset="12735.5902">14543 2053 1893 0,'0'0'41'0,"0"0"9"0,0 0 2 0,0 0 2 0,6 8-43 0,-6-8-11 0,0 0 0 0,0 0 0 16,0 0 96-16,0 0 16 0,0 0 4 0,0 0 1 16,0 0-129-16,0 0-25 0,0 0-6 0</inkml:trace>
  <inkml:trace contextRef="#ctx0" brushRef="#br0" timeOffset="13046.6709">14697 2236 1746 0,'6'29'38'0,"-6"-19"8"0,3-2 2 0,3 3 1 0,3-3-39 0,-3-5-10 15,3 2 0-15,0 3 0 16,3-6 54-16,-3 6 9 0,6-8 1 0,0 3 1 16,-4-3-26-16,4 0-6 0,0-3-1 0,3 3 0 0,-6-8-12 0,0-2-2 15,0 2-1-15,-3-3 0 0,0 3 6 0,0 0 1 16,-3 3 0-16,-3-5 0 0,2-1-8 0,-5 6 0 15,0-6-1-15,-2 3 0 0,-4 3 13 0,0 2 2 0,0-5 1 0,0 6 0 16,-3-1 19-16,0-2 4 0,-3 2 1 0,3 6 0 16,0 2-14-16,-3-2-2 0,3 7-1 0,0-4 0 15,0 7-16-15,3 0-3 0,0 3-1 0,1 2 0 16,2-4-18-16,0 4 0 0,3 3 8 0,0 0-8 16,0-2 0-16,6-1 0 0,-4 1 0 0,7-6-9 15,0 0-91-15,3 1-19 0,0-1-3 16,0-8-1000-16</inkml:trace>
  <inkml:trace contextRef="#ctx0" brushRef="#br0" timeOffset="13297.2311">15108 2191 2329 0,'0'0'66'0,"0"0"14"0,-9 8-64 0,0 0-16 16,-3 2 0-16,3-4 0 15,3 1 69-15,-2 7 11 0,-1-6 1 0,0 2 1 0,3 1-48 0,3-1-10 16,0 9-1-16,0-6-1 0,3 0-22 0,0 3 0 16,6 3 0-16,-3-1 0 0,3 1 0 0,3-6 0 15,0 0 0-15,2-5-8 0,1 3-12 0,0-3-1 16,0-3-1-16,3 3 0 16,0-13-67-16,0 2-14 0,0 0-2 0,0 1-1 15,-1-12-116-15,1 1-23 0,0-8-5 0</inkml:trace>
  <inkml:trace contextRef="#ctx0" brushRef="#br0" timeOffset="13438.0273">15391 1984 1432 0,'6'-2'32'0,"-3"-9"6"0,-6 3 2 0,3-5 0 0,3 2-32 0,-3 3-8 0,-3 6 0 0,3-1 0 15,0 3 125-15,-3 11 24 16,3 2 5-16,-3 6 1 0,0 7-49 0,0 0-10 16,-3 1-1-16,3 5-1 0,0-3-47 0,3 8-10 0,-3-8-1 0,0 3-1 15,3 5-17-15,0 2-3 0,3-7-1 0,0-3 0 16,-3 3-14-16,0-3-18 0,3 0 4 0,0-5-721 15,3-3-144-15</inkml:trace>
  <inkml:trace contextRef="#ctx0" brushRef="#br0" timeOffset="13629.6716">15203 2106 2257 0,'0'0'49'0,"3"8"11"0,-3-8 1 0,6 8 3 0,0-3-51 0,3 1-13 15,3-4 0-15,0 1 0 0,3-3 75 0,6 2 12 16,0-2 2-16,2 0 1 0,-2-2-40 0,3 2-8 16,-3 0-2-16,0 0 0 15,0 0-40-15,-4 0-11 0,1 0-1 0,-3 0-788 16,0 0-157-16</inkml:trace>
  <inkml:trace contextRef="#ctx0" brushRef="#br0" timeOffset="17742.8126">3755 1773 1371 0,'0'0'30'0,"0"0"6"0,0 0 2 0,0 0 1 0,0 0-31 0,0 0-8 0,0 0 0 0,0 8 0 16,0 0 94-16,0 2 18 0,3 3 3 0,-3 1 1 16,0-1-24-16,3 3-5 0,-3 0-1 0,6 5 0 15,-6 11-28-15,3-6-6 0,0 6 0 0,0 2-1 16,0 3-26-16,0 11-5 0,0-1 0 0,-3-2-1 16,3 0-7-16,-3 0-2 0,-3 3 0 0,0-6 0 15,0 3-2-15,0-5 0 0,0 0 0 0,0-6 0 16,0-2-8-16,3 0 0 0,-3-6 0 0,0 0 0 15,3-10 0-15,0 3 12 0,0-3-12 16,0 5 12-16,-3-5-12 0,3 0-14 0,0 0 3 16,0-6 1-16,3-5-184 0,-3 3-37 15,-3-2-7-15,6-4-2 0</inkml:trace>
  <inkml:trace contextRef="#ctx0" brushRef="#br0" timeOffset="18049.7195">3586 1799 1796 0,'0'0'40'0,"0"0"8"0,15-10 1 0,-6 7 1 0,6-8-40 0,-1 9-10 0,4-1 0 0,0 0 0 16,0 3 34-16,3 6 5 15,0 2 1-15,-1 0 0 0,1 2-20 0,0 3-3 0,0 1-1 0,0-1 0 16,-3 5-3-16,3-2-1 0,2 3 0 0,-5-1 0 15,-6 1 8-15,-3 2 0 0,-3 0 1 0,0 3 0 16,-3-6 38-16,-6 6 7 0,-3 0 2 0,-3 3 0 16,0-6 3-16,-3 3 1 0,-3-6 0 0,-3 3 0 15,4-2-20 1,-4-6-3-16,0 3-1 0,0 0 0 0,0-6-29 0,-3 1-7 16,0-6 0-16,4 3-1 0,-1-8-19 0,0 0-4 15,0-5-1-15,3 0-819 16,3 2-163-16</inkml:trace>
  <inkml:trace contextRef="#ctx0" brushRef="#br0" timeOffset="20375.7464">7071 1715 1377 0,'0'0'39'0,"3"-6"9"0,-3-2-39 0,0 3-9 0,-3-3 0 0,3 3 0 0,3-3 104 0,-3 8 18 0,0 0 4 0,0-5 1 16,0 5-43-16,0 0-8 15,0 0-1-15,0 0-1 0,0 0-30 0,0 0-5 0,6 5-2 0,-3 8 0 16,0 0 3-16,-3 3 0 15,3 3 0-15,-3 4 0 0,-3 4-14 0,3 2-2 0,0 8-1 0,-3 3 0 16,0-6-2-16,-3 3 0 0,0 0 0 0,3-2 0 16,0-4-21-16,-2-1 0 0,2-1 0 0,0-6-8 15,0 1-12-15,3-5-3 0,0-6 0 0,3 0-696 16,-3-7-139-16</inkml:trace>
  <inkml:trace contextRef="#ctx0" brushRef="#br0" timeOffset="20698.2712">7342 1812 1825 0,'-6'6'40'0,"0"4"8"0,-6 6 1 0,6 11 3 0,1 2-41 0,-4 2-11 16,0 4 0-16,3-3 0 0,0 5 72 0,3-11 12 15,3 6 2-15,0-6 1 0,3 1-43 16,6-6-9-16,0-3-2 0,0-4 0 0,-1-1-22 15,4-5-11-15,0-3 10 0,0 0-10 0,0-5 29 0,3-5 0 16,0 0 0-16,3-3 0 0,-9 0 7 0,3-5 0 16,5-6 1-16,-2-2 0 0,0 3-9 0,-6-6-3 15,0 3 0-15,-3-6 0 0,0 3 24 0,-6-2 5 0,0-1 1 16,-6 1 0-16,-3 5-21 0,-3-6-4 0,3 3-1 16,0 6 0-16,-3 2-15 0,1-5-3 0,-4 8-1 0,3 2 0 15,0-2-10-15,0 5 0 16,3 3 0-16,0-3 8 15,6 5-156-15,3 3-32 0,0 0-7 0,0 0-935 0</inkml:trace>
  <inkml:trace contextRef="#ctx0" brushRef="#br0" timeOffset="20969.519">7714 1820 1922 0,'0'0'42'0,"-3"11"9"0,0 0 1 0,-6 4 3 0,1-1-44 0,-1 7-11 16,6 3 0-16,0 2 0 0,0 1 62 0,0-1 10 15,3 0 3-15,3-7 0 16,6 2-37-16,0-2-7 0,-4-3-2 0,7-1 0 16,0-4-9-16,6 0-1 0,-3-6-1 0,3 3 0 15,3-8 4-15,-3 0 1 0,2-6 0 0,1 1 0 0,0 3-2 0,0-12 0 16,0-4 0-16,-3 5 0 0,-1-9 3 0,1 4 1 16,0-9 0-16,-3 4 0 0,-3 1 12 15,-3-4 3-15,-3 5 0 0,-3 2 0 0,-6-5-4 16,-3 9 0-16,-3-4 0 0,-3 6 0 0,-3 0-15 0,0-1-3 15,-3 9-1-15,-2 5 0 16,2-5-37-16,-3 5-7 0,3 5-1 0,3 0-1252 16</inkml:trace>
  <inkml:trace contextRef="#ctx0" brushRef="#br0" timeOffset="32307.5972">3758 3355 1250 0,'0'0'35'0,"-5"-3"9"0,2-2-36 0,3 5-8 0,0 0 0 0,0 0 0 16,-3-3 92-16,0 1 16 0,0-4 3 0,3 6 1 16,0 0-28-16,0 0-6 0,-3-2-1 0,3 2 0 15,0 0-12-15,0 0-2 0,0 0-1 0,0 0 0 16,9 8-19-16,-3 0-4 0,-1 0-1 0,1 5 0 15,0 3-14-15,3 2-4 0,0-5 0 0,-3 3 0 16,3 0-7-16,0 3-1 0,0-6-1 0,-3 3 0 16,0 2-11-16,0-7 8 0,3 2-8 0,0 0 8 15,-3-2-8-15,0 0 0 0,-3-1 9 0,3 6-9 16,-1-11 8-16,-2 3-8 0,0 3 10 16,0-6-10-16,3 3 0 0,-6-8-12 0,0 0 1 0,9 11 0 15,0-3-41-15,0-1-9 16,-9-7-2-16,0 0-599 0,0 0-120 0</inkml:trace>
  <inkml:trace contextRef="#ctx0" brushRef="#br0" timeOffset="32537.2065">3925 3217 1821 0,'0'0'40'0,"0"0"8"0,0 0 1 0,0 0 3 0,0 8-41 0,0 3-11 16,0-1 0-16,-6 6 0 0,0 3 56 0,-3 7 8 16,3 1 3-16,0 2 0 0,-5 3-28 0,-1 2-6 15,0 6-1-15,0-1 0 0,-3-2-8 0,-3 8-3 16,0 0 0-16,0 3 0 0,3-3-7 0,-2-3-2 16,-1-2 0-16,0-6 0 15,3 1-121-15,0-3-25 0,0-3-5 0</inkml:trace>
  <inkml:trace contextRef="#ctx0" brushRef="#br0" timeOffset="33371.9691">3732 4498 1576 0,'0'0'35'0,"0"0"7"0,-3-3 2 0,0 1 0 0,-3-6-36 0,3 2-8 0,0 1 0 0,-3-3 0 16,3 3 96-16,0 0 16 0,3 5 4 0,-6-3 1 15,3 3-31-15,3 0-6 0,0 0-2 0,0 0 0 16,0 0-37-16,-3 11-7 0,3 4-2 0,0 1 0 15,3 3-8-15,-3-1-3 0,3 3 0 0,0 3 0 16,3 0-6-16,0 3-2 0,-3-1 0 0,6-2 0 16,-3-3-5-16,3-5 0 0,3 2-8 0,-4-4 12 15,1-1-12-15,3-5 8 0,-3-3-8 0,3 0 0 16,-3-5 14-16,0 0-3 0,0-5-1 0,3 0 0 16,-3-3-2-16,0 0 0 0,0-5 0 0,0-1 0 15,-1 1 1-15,1-3 0 0,0 0 0 0,0-2 0 16,-3-1-9-16,0 1 10 0,0 2-10 0,0 3 10 15,-3 5-10-15,6 0 0 0,0 0 0 0,-3 3 0 0,0-1-13 16,0 4-2-16,3 4 0 0,3 4 0 0,0 4-1 0,2 6 0 16,1 0 0-16,3 3 0 0,0 2 16 0,-3 3-12 15,3 2 12-15,0 0-12 0,-4 1 12 0,1 2 0 16,-3 0 0-16,-3 0 0 0,0-2 0 0,0 2 0 0,-3 0 0 16,-6 0 0-16,3 3 13 0,-6 0 3 0,3-3 0 15,-9 0 0-15,3-3 20 0,-3 3 4 16,-6-2 0-16,3-1 1 0,-2 1 7 0,-4-6 2 15,0-3 0-15,0 1 0 0,-3-1-3 16,-3-2-1-16,1-3 0 0,-1-2 0 0,-3-3-19 0,0-3-4 16,3 1-1-16,0-6 0 0,4 0-22 0,-1-6 0 0,-3 1-12 15,3-6-923 1,3 1-184-16</inkml:trace>
  <inkml:trace contextRef="#ctx0" brushRef="#br0" timeOffset="38114.4309">11578 3426 1601 0,'0'0'45'0,"0"0"11"0,0 0-45 0,-6 0-11 0,6 0 0 0,0 0 0 15,0 0 109-15,0 0 20 0,0 0 4 0,0 0 1 16,0 0-82-16,0 0-17 0,9-2-3 0,-3-1-1 16,3 0 14-16,0-2 3 0,3 2 1 0,2-2 0 15,1 5-1-15,3-8 0 0,0 3 0 0,0 2 0 16,6-2-33-16,-3 2-7 0,-1 1-8 0,1-1 11 15,3-2-11-15,-3 5 10 0,0-3-10 0,0 3 10 0,-4-2-10 16,1-1 0-16,0 3 0 0,0 0 0 16,-6-3-13-16,3 3-8 0,0-2-2 0,-3 2-713 15,0 0-142-15</inkml:trace>
  <inkml:trace contextRef="#ctx0" brushRef="#br0" timeOffset="38389.1509">12230 3127 1631 0,'-9'3'46'0,"9"-3"10"0,0 0-44 0,0 0-12 0,3 8 0 0,-3 0 0 16,0 2 83-16,3 1 14 0,0 5 3 0,0 2 1 16,-3 4-3-16,3-1-1 0,0 8 0 0,3-3 0 15,-3 9-49-15,0-6-9 0,-3 5-3 0,3-2 0 16,0 0-8-16,0 2-1 0,-6-5-1 0,6 0 0 15,-3 0-18-15,0-2-8 16,0-1 0-16,0-2 8 0,0 0-8 0,3-3 0 16,-1-2 0-16,1-6 8 15,-3 3-33-15,3-6-7 0,3 1-2 0,0-6 0 16,-3 3-158-16,3-5-32 0,0-6-7 0</inkml:trace>
  <inkml:trace contextRef="#ctx0" brushRef="#br0" timeOffset="38511.8923">12447 3477 1661 0,'0'0'47'0,"0"0"10"0,0 0-45 0,0 0-12 16,0 8 0-16,0 0 0 0,-3 2 96 0,3-2 16 16,-6 3 4-16,3-3 1 0,0 2-42 15,3 1-9-15,-3-1-2 0,3 1 0 0,0-3-52 0,0 0-12 16,3-3 0-16,-3-5-1000 16</inkml:trace>
  <inkml:trace contextRef="#ctx0" brushRef="#br0" timeOffset="38799.8496">12658 3260 1862 0,'-3'8'52'0,"-3"-3"13"0,3 0-52 0,-2 0-13 0,2 6 0 0,-3-3 0 16,0 11 70-16,3-4 11 16,-3 7 3-16,3-1 0 0,-3 0-26 0,3 5-5 15,3-2-1-15,6 3 0 0,0-1-33 0,0 1-7 16,0-4-2-16,3-4 0 0,2 2-10 0,4 0 10 0,-3-8-10 0,3-2 10 15,-3-3 25-15,6-3 5 0,0-2 0 0,0-3 1 16,-3 0-9-16,-1-5-1 0,-2-3-1 0,3-3 0 16,-3-2 32-16,0 0 6 0,-3-3 2 0,0-3 0 15,-3 1-14-15,-3-1-4 0,0-2 0 0,-6-3 0 16,0 0-4-16,0 1-2 0,-6-4 0 0,0-2 0 16,-3 3-32-16,-3-4-6 0,0 4-8 0,0 0 11 15,1 4-61-15,-1 4-12 0,6 5-2 0,0-1-852 16,3 1-169-16</inkml:trace>
  <inkml:trace contextRef="#ctx0" brushRef="#br0" timeOffset="39142.0468">13191 3191 2293 0,'-3'-3'50'0,"3"3"10"0,0-5 3 0,-3 0 2 0,0-3-52 0,3 2-13 16,3-4 0-16,0 2 0 0,-3 0 72 0,0-5 11 16,0 2 2-16,0-2 1 0,-3 2-29 0,0-2-5 0,-3 0-2 0,0 2 0 15,3-2-29-15,-3 2-5 0,-5 1-2 0,5 5 0 16,-3-3 14-16,0 2 4 0,-3 1 0 0,6 5 0 16,-3 5-32-16,0-2 0 0,-3 8 0 0,0-3 0 31,0 10-21-31,3-2-11 0,3 5-1 0,0 3-1 0,0 5 34 15,4 0 0-15,-1 8 8 0,3-5-8 0,0 0 0 0,3 2 0 16,2 0 0-16,1 1-10 0,0-3 10 0,0-1 0 16,-3-2 0-16,3 1 0 0,0 1 0 0,0-7 0 15,-3 3 0-15,-3-4 0 0,0 1-20 0,3-5 2 0,6-3 0 16,-6 2 0 0,0-2-37-16,0 0-7 0,0-3-2 0,0-2-716 0,0-6-143 0</inkml:trace>
  <inkml:trace contextRef="#ctx0" brushRef="#br0" timeOffset="39308.4501">12935 3482 2235 0,'0'0'49'0,"0"0"11"0,0 0 1 0,0 0 2 0,6 0-51 0,3 0-12 16,0 0 0-16,3 0 0 0,3 0 76 0,0-3 13 16,6 1 3-16,-4-4 0 0,-2 4-34 0,3-4-6 15,3 4-2-15,0-4 0 0,-3 4-40 0,0-1-10 16,-1 1 0-16,1-1-812 15,0 0-164-15</inkml:trace>
  <inkml:trace contextRef="#ctx0" brushRef="#br0" timeOffset="40077.9588">12164 4426 1566 0,'12'-7'34'0,"-12"7"7"0,0 0 2 0,0 0 1 0,0 0-35 0,0 0-9 0,0-6 0 0,0 6 0 15,0 0 106-15,0 0 19 0,0 0 4 0,-3 0 1 16,-3 0-46-16,6 0-8 0,3 11-3 0,-3-1 0 16,0 4-10-16,0 4-3 0,0-2 0 0,0 5 0 15,0 6-23-15,0-1-5 0,0 1 0 0,-3 2-1 16,0 0-1-16,3 0 0 0,-3-3 0 0,0 1 0 16,3-1-20-16,-3-2-10 0,3 0 10 15,0-3-10-15,3 0 0 0,-3-2 8 0,3-1-8 0,-3-4 0 31,-3-1-18-31,6 0-6 0,3-5-2 0,0 2 0 0,3-4-176 0,0-4-35 16,3-2-7-16</inkml:trace>
  <inkml:trace contextRef="#ctx0" brushRef="#br0" timeOffset="40233.6853">12465 4728 2053 0,'0'0'58'0,"0"0"13"0,-3 5-57 0,0 3-14 0,-3 0 0 0,3 0 0 16,0 0 92-16,0 0 15 0,0-3 3 0,0 3 1 15,0-2-50-15,3-6-9 0,0 0-3 0,0 8 0 32,0-8-97-32,0 0-20 0,0 0-4 0,9 0-992 0</inkml:trace>
  <inkml:trace contextRef="#ctx0" brushRef="#br0" timeOffset="40547.6651">12685 4485 2052 0,'0'0'45'0,"-3"2"10"0,-6 4 1 0,0 2 1 0,3-3-45 0,-3 3-12 0,-2 2 0 0,2 1 0 15,0 0 54-15,6-1 9 0,0-2 1 0,0 5 1 16,6 1-52-16,0-4-13 0,0 3 0 0,3-2 0 16,0 0 0-16,3 2-10 0,-1-5 2 0,7 2 0 15,0 1 8-15,0-3 0 0,0 0-9 0,0-3 9 16,3 3 0-16,-6 0 0 0,0-3 0 0,-1 3 0 0,-2-3 0 0,0 3 0 15,-3-2 8-15,-3 2-8 0,0 2 28 0,-3-2 1 16,0 0 0-16,-3 3 0 0,-3-3 35 0,3-1 8 16,-3 4 0-16,3-3 1 0,-3 3-26 0,-2-1-6 15,2-2-1-15,0 0 0 0,-3 3-22 16,3-3-5-16,-3-3-1 0,0 0 0 0,3 0-12 16,0 1-8-16,0-6 8 0,0 0-13 15,0 0-176-15,6 0-35 0,-6-8-8 0</inkml:trace>
  <inkml:trace contextRef="#ctx0" brushRef="#br0" timeOffset="40719.0291">12593 4493 2296 0,'0'0'51'0,"0"0"10"0,6-6 3 0,-3 1 0 0,-3-3-52 0,9 0-12 0,3 0 0 0,0 0 0 16,2-2 84-16,1-1 13 0,0 3 3 0,3-2 1 15,0-1-53-15,3 3-10 0,-6 0-2 0,3 0-1 16,2 0-35-16,-2 3 0 0,-3-3 0 0,6 3 0 15,-3-1-140-15,0 4-34 0,2 2-7 16</inkml:trace>
  <inkml:trace contextRef="#ctx0" brushRef="#br0" timeOffset="41144.5637">13337 4403 2070 0,'0'0'45'0,"0"0"10"0,0-8 1 0,0 0 3 0,-3 3-47 0,0-3-12 0,-3-3 0 0,0 3 0 15,0 0 89-15,0-2 16 0,-3-1 3 0,3 3 1 16,-6-3-32-16,7 1-6 0,-7-1-2 0,3 3 0 16,-3 0-38-16,3 3-8 0,0 0-2 0,-3 2 0 15,3 3-21-15,-3 3 0 0,3 2 0 0,0 0 8 16,0 6-8-16,0 2-12 0,-2 0 4 0,2 3 0 16,6 3 8-16,-6 2-12 0,6-2 12 0,-3 7-12 15,0-2 4-15,6 2 0 0,0 1 0 16,0 2 0-16,0 0 8 0,3 0 0 0,3 0 0 15,0 0 0-15,0-2 0 0,0 2-8 0,0-5 8 16,0 2-8-16,0-2 8 0,-1-3 0 0,-2-2 0 0,0 2 0 16,0-3 0-16,0 1 0 0,-3-3 0 0,0 0 0 31,0-3-28-31,-3 0-9 0,0-2-3 0,0-1 0 0,-3-2-132 0,4-3-28 16,2-5-4-16,0 0-728 0</inkml:trace>
  <inkml:trace contextRef="#ctx0" brushRef="#br0" timeOffset="41315.8538">13001 4720 2196 0,'0'0'48'0,"0"0"11"0,0 0 1 0,0 0 1 0,6 0-49 0,0 0-12 15,6 0 0-15,-1 0 0 0,1 0 83 0,-3 0 13 16,3 0 4-16,6-2 0 0,3 2-47 0,0 0-9 16,0-3-1-16,-1 0-1 0,1 1-24 0,0 2-5 0,-3 0-1 0,0 0 0 15,0 0-12-15,-1 0-8 0,-2 0 8 0,0 2-13 31,-3 1-131-31,0 0-27 0,0-1-5 0</inkml:trace>
  <inkml:trace contextRef="#ctx0" brushRef="#br0" timeOffset="48509.4067">9316 8305 2000 0,'0'0'56'0,"0"0"14"0,0 0-56 0,0 0-14 16,0 0 0-16,0 0 0 0,0 0 19 0,0 0 1 0,6 6 0 0,-3-1 0 15,6-2-1-15,-3-1 0 16,-1 3 0-16,4-2 0 0,-3 0-4 0,3-1-1 0,-3-2 0 0,3 0 0 16,3 3 11-16,-3-3 3 0,3 0 0 0,3 0 0 15,-3 0-4-15,6 0 0 0,-4-3 0 0,4 3 0 16,3 0-9-16,3-2-3 0,3-1 0 0,-3 3 0 15,5-3-12-15,1 1 11 0,3-1-11 0,0 1 10 16,-1-1-10-16,-2 3 0 0,3 0 0 0,3 0 0 16,2 0 0-16,4 0 0 0,3 0 0 0,5-3 0 15,1 3 0-15,2-2 0 0,-2 2 0 0,0 0 0 16,-1 0 0-16,7 0 0 0,2 0 0 0,4-3 0 16,2 3 0-16,1 0 8 0,-4-3-8 0,1 3 0 15,2-2 0-15,4 2 0 0,8-3 8 0,-6 0-8 16,-2 1 0-16,-1 2 0 0,4 0 0 0,2 0 8 15,7-3-8-15,-1 0 0 0,-9 3 9 0,4 3-9 16,2-3 0-16,1 0 0 0,5 0 0 0,-6 0 8 0,-2 0-8 0,-1 3 0 16,7-1 8-16,-1 1-8 0,0 0 0 0,1-3 0 15,-7 5 0-15,0-2 0 0,4-1 0 0,2 1 8 16,1-3-8-16,-1 5 0 0,-9-2 0 0,7-1 0 16,-1 1 0-16,4 0 0 0,-1-1 8 0,0 1-8 15,-8 0 8-15,5-1-8 0,1 1 8 0,2 0-8 0,-3-1 10 0,1 1-10 16,-7 0 0-16,1-3 8 0,2 2-8 0,3 1 0 15,1-3 0-15,-7 2 8 0,-5 1-8 0,-1 0 0 16,4-1 0-16,-1 1 8 0,1-3-8 0,-4 5 0 16,-2-2 0-16,-4 2 0 15,1-2 8-15,-4 2-8 0,1 1 0 0,2-1 0 16,-2 3 0-16,-1-3 0 0,-2-2 0 0,-3 2 8 16,-4 0-8-16,-2-2 0 0,-1 0 0 0,1-1 0 15,-3 1 0-15,2 0 0 0,-2-3 12 0,0 5-4 16,-1-3-8-16,-5 1 12 0,0 0-12 0,-6-1 11 0,-4 1-11 0,1 0 10 15,0-3-2-15,-3 2-8 0,0 1 12 0,-1 0-4 16,1-1-8-16,0-2 0 0,0 3 9 0,0 0-9 16,-1-1 0-16,1-2 8 0,-3 0-8 0,0 3 0 15,0-3 0-15,-3 2 0 0,3-2 0 16,-4 3 8-16,-2 0-8 0,0-1 8 0,-3-2-8 0,0 3 8 16,0-3-8-16,-3 3 0 0,-3-3 0 0,3 0 8 15,-3 0-8-15,-6 0 0 0,6 0 0 0,0-3 8 0,-1 3-8 16,4 0 0-16,-3-3 0 0,3 1 8 0,0-1-8 0,3 3 0 15,0-3 0-15,0 3 0 0,3-2 0 0,3-1 0 16,3 3 0-16,-1 0-8 0,1 0 8 0,0 3-13 16,3-1 5-16,0-2 8 15,-4 3-40-15,4 0 0 16,-3-1 0-16,0 1 0 0,3 0-82 0,-3-1-17 0,-6 4-3 0,2-6-494 16,-2 2-100-16</inkml:trace>
  <inkml:trace contextRef="#ctx0" brushRef="#br0" timeOffset="52704.6894">9340 9210 1342 0,'0'0'29'0,"-3"5"7"0,0 3 0 0,0-2 3 0,3-6-31 0,-6 5-8 0,3 3 0 0,0 0 0 15,-3-3 76-15,0 0 15 16,3 3 2-16,0 0 1 0,3-8-46 0,-6 6-10 0,6-6-2 0,-3 5 0 16,3 3 8-16,0-8 0 0,0 0 1 0,6 10 0 15,0 12-8-15,0-14-1 0,0-11-1 0,3 0 0 16,0 3-7-16,0 0 0 0,-1 0-1 16,1-2 0-16,0-1 1 0,3 0 0 0,3 1 0 15,0 2 0-15,3-3-4 0,6 3 0 16,-4 0 0-16,7 3 0 0,0-3-7 0,3 2-1 15,-3 4-1-15,5-6 0 0,-2 2-1 0,3 4 0 0,-3-1 0 16,2 0 0-16,1 0-14 0,3 1 0 0,3-4 0 0,2 4 0 16,7-6 0-16,-4 2 0 0,4 1 0 0,0-3 0 15,-1 3-9-15,4-3 9 0,0-3-13 0,5 0 5 16,-2 3 8-16,5-5 12 0,1 2-2 0,-1 1-1 16,1-1-9-16,2 0 0 0,4-2 0 0,2 5 0 15,1-5 0-15,-1 2 0 0,1-2 8 0,-1 0-8 16,1 5 0-16,2-6 12 0,0 1-12 0,1 2 12 15,-1-2-12-15,1 2 0 0,-1-2 0 0,7 2 0 0,-4 1 0 16,0-3 0-16,1 2 0 0,-1-2 0 0,-2 2 0 16,5 0 0-16,3 1 10 0,-2 2-10 0,-1-3 9 15,1 0-9-15,-1 3 0 0,3-2 9 0,1-1-9 16,-1 0 0-16,-3 1 0 0,1-1 0 16,2 3 0-16,-2 0 0 0,2-3 0 0,-6 3 0 15,1-2 0-15,-1 2 8 0,4 0-8 0,-1 0 0 16,0 2 0-16,-2 1 0 0,-1-3 8 0,1 3-8 0,-1-1 0 15,0-2 0-15,1 6 0 0,-1-4 0 0,-2 1 0 0,-1 2 0 16,-2 1 0-16,2-1 0 0,1 0 8 0,-1 3-8 0,-6-3 8 16,1 3-8-16,-4-2 0 0,4-1 0 15,-4 3 0-15,1 0 0 0,-1-6 0 16,-2 4 0-16,-3-1 0 0,-4 0 0 0,1 3 0 0,-1-2 0 16,1-1 0-16,-1 0 8 0,-2 0-8 0,-3 1 0 0,-1-1 0 0,-2 3 0 15,-6-3 0-15,2 1 0 0,-5-1 0 16,3 0 8-16,2-2-8 0,-8 5 0 0,0-3 9 15,0 3-9-15,-4 0 0 0,1-3 8 16,0 0-8-16,-3-2 0 0,-4 2 0 0,-2 1 8 16,3-4-8-16,-3 6 0 0,0 0 0 0,-3 0 9 0,0 0-9 15,-1-5 0-15,1-1 13 0,0 4-4 0,0-1-1 0,-3-2 0 16,3-1 7-16,3 1 1 0,-4-3 0 0,1 3 0 16,0-1-16-16,0-2-12 15,-3-2 3-15,0 2 0 0,-3 5 9 0,3-5 0 0,-1 2 0 0,-2-4 0 16,3 2 0-16,-3 2 0 0,-3 1-8 0,0-3 8 15,0 0-71-15,-3 0-9 0,3 3-1 16,-3-1-1021-16</inkml:trace>
  <inkml:trace contextRef="#ctx0" brushRef="#br0" timeOffset="57274.4584">10232 8726 1022 0,'0'0'22'0,"0"0"5"0,0 0 1 0,0 0 1 0,3-3-29 0,0 1 0 16,0-1 0-16,-3-2 0 0,0 2 74 0,3 0 9 15,0-4 1-15,3 4 1 16,-3-2 7-16,3-1 0 0,-3-2 1 0,3 0 0 15,0-2 21-15,0-1 4 0,-3-2 1 0,3 0 0 16,-3 2-28-16,0-2-6 0,-3-3-1 0,6 3 0 0,-6 0-34 16,0-1-7-16,0 1-2 0,-3 0 0 0,0 2-18 0,-3 1-4 15,-3-1-1-15,3 1 0 0,-3 2-8 0,-3 2-2 16,0 1 0-16,3 0 0 0,-2 2-8 0,-1 1 0 16,0 2 0-16,0 2 0 0,-3 3-23 0,3 3 3 15,0 3 1-15,0 2 0 16,-3 0-11-16,3 6-2 15,-2-1-1-15,2 1 0 0,0 2-14 0,0 0-2 0,3 0-1 16,0-2 0-16,3 0 10 0,0-4 1 0,0 1 1 0,3-2 0 16,3-1 24-16,3 0 5 0,3-5 1 0,0 2 0 0,3 1 8 0,3-3 11 15,3 0-3-15,-3 0 0 0,0 0 4 0,2 0 0 16,1 2 0-16,-3-4 0 0,3 2-12 0,-3 2 0 0,0 1 9 0,-3-1-9 16,0-2 9-16,-6 0-9 15,3 3 12-15,-6-1-12 0,3 1 36 0,-3 2 1 16,-3 0 0-16,-3 3 0 0,3 3 15 0,-6 2 2 15,0-5 1-15,0 2 0 0,-3 1-10 0,0-3-1 0,3-6-1 0,-3 1 0 16,-3-3-11-16,4 0-1 0,2 0-1 0,0-3 0 16,0 0-15-16,0-5-3 0,3 3-1 0,6-3 0 15,0 0-28-15,-6-3-6 0,3 3-1 0,3 0 0 16,0-5-184-16,3-3-36 16,0 0-8-16</inkml:trace>
  <inkml:trace contextRef="#ctx0" brushRef="#br0" timeOffset="57502.8387">10352 8850 1918 0,'-3'8'42'0,"3"3"9"0,3-3 1 0,-3 0 3 0,-3 2-44 0,3-2-11 0,-3 5 0 0,0-2 0 16,6 0 59-16,-3-1 9 0,-6-2 3 0,6 3 0 31,3-3-26-31,-3 0-5 0,-3-3 0 0,3-5-1 0,3 8-23 0,0-3-5 15,-3-5-1-15,0 0 0 16,0 0-50-16,0 0-9 0,6-5-3 0,-3-6 0 16,-3-2-129-16,3 0-27 0,2-3-4 0,-2-3-2 15,6 1 12-15,-6 2 2 0,0-3 1 0</inkml:trace>
  <inkml:trace contextRef="#ctx0" brushRef="#br0" timeOffset="58180.3996">10465 8922 1170 0,'6'34'25'0,"-6"-21"6"0,0-2 1 0,0 2 1 0,0 0-33 0,-3-2 0 0,0-3 0 0,3-8 0 15,-3 8 138-15,0 0 21 0,3-8 4 0,-3 10 1 16,0-2-40-16,3-8-7 0,0 0-1 0,0 0-1 16,0 0-36-16,0 0-7 0,0 0-2 0,3 0 0 0,3-5-27 0,-3 0-6 15,3-3-1-15,0 0 0 16,0-3-16-16,-1 1-4 0,-2-4-1 0,3 4 0 15,3-1-15-15,-3 1 8 0,0 2-8 0,0 0 0 16,-3 0 0-16,0 3 0 0,3-1 0 0,-3 4 0 16,0-1 0-16,-3 3 0 0,0 0 0 0,6 0-10 0,-6 0 10 15,6 5-13-15,0 1 5 0,0 2 8 0,-3 0-12 0,0-1 12 16,3 7-12-16,-3-4 12 0,3 3 0 0,-3-2 0 16,0 0 0-16,-3-1 0 0,3 1 0 0,0-3 0 15,0 0 0-15,0-3 0 0,-3 3 0 0,0-8 0 0,3 3 0 0,-3-3 0 16,0 0 0-16,8-3 0 0,-2-2 0 0,0-1 0 15,3 1 12-15,-6-3-2 0,3 3-1 0,0-3 0 16,0-3-9-16,3 3 0 0,-3 0 0 16,0 3 0-16,0 0-11 0,0 0-4 0,0 2-1 15,0 0 0 1,-6 3-9-16,9 3-3 0,-3 0 0 0,3 2 0 16,-3 5-8-16,2-2-1 0,-2 3-1 0,0 0 0 0,0-1-7 15,-3 3-2-15,3-2 0 0,-6 2 0 0,0 3 27 0,0 3 4 16,0-4 2-16,0 1 0 0,-3 0 14 0,0 3 12 0,0-3-3 0,-3-1 0 15,3 1 16-15,-3-2 3 0,6-4 1 0,-3 1 0 16,1-3 4-16,2-3 1 0,0-5 0 0,0 0 0 16,0 0-5-16,0 0-1 0,0 0 0 0,0 0 0 15,-3-8-3-15,3-3-1 0,0 1 0 0,3-3 0 16,-1-1-13-16,1-4-3 0,3-1-8 0,-3-2 12 16,6 3-12-16,-3-4 0 0,3 1 0 0,-3-2 0 15,3 1 0-15,3 4 0 0,-3-1 0 0,0 1 0 0,0 5 0 16,3 2 0-16,0-2 0 0,0 5 0 0,-1 0 0 0,4 3-12 15,-3-1 12-15,0 1-10 0,0 5 10 0,0 0-8 16,0 3 8-16,-3 2-8 0,-3 0 8 0,0 1 0 16,-6-6-9-16,3 7 9 0,0 4 0 0,-6 0 0 15,0-1 10-15,-3 3-10 0,0 1 17 16,-3 2-3-16,3-1-1 0,-3-1 0 0,-3-4-1 16,3 1-1-16,-3-3 0 0,3 0 0 15,-3-3-11-15,3-2 12 0,3-3-12 0,6 0 12 16,0 0-89-16,-5-8-18 0,-1-3-3 0,3-2-624 15,6-8-125-15</inkml:trace>
  <inkml:trace contextRef="#ctx0" brushRef="#br0" timeOffset="58532.6094">11072 8528 1868 0,'0'0'41'0,"0"0"9"0,3 7 2 0,0-1 0 0,-3-1-42 0,3 6-10 0,-3-1 0 0,3 3 0 15,-3 6 68-15,0-1 12 0,0 4 3 0,-3 1 0 16,0-1-26-16,3 4-5 0,-3 3 0 0,3-2-1 15,-6 2-15-15,6 0-2 0,0 0-1 0,0 0 0 16,0-2-12-16,-3 2-2 0,3 0-1 0,3-3 0 16,0 3-9-16,0-5-1 0,0-3-8 0,3 0 12 15,-3 1-12-15,3-7 11 0,0-1-11 0,0-6 10 16,0-3-2-16,3 0-8 0,-1-5 12 0,1-2-4 16,0-4 2-16,0 1 0 0,0 0 0 0,3-3 0 15,0-5 5-15,-3-1 1 0,0-2 0 0,0 1 0 16,0-1-7-16,-3 0-1 0,-3 0 0 0,0 3 0 15,-3-1 0-15,0 4-8 0,-3-3 12 0,0 2-4 16,-3 1-8-16,3 4 0 0,0 1 0 0,0 5 8 16,-3 0 0-16,6 0-8 0,-6 5 12 0,3 6-4 0,-3 2-8 15,3 3 12-15,3 0-12 0,0 2 12 0,3 3-12 0,0 1 8 16,0-1-8-16,6-3 8 0,0 1-8 0,0-3-14 16,3-3 3-16,2 0-818 15,7-2-164-15</inkml:trace>
  <inkml:trace contextRef="#ctx0" brushRef="#br0" timeOffset="58827.4855">11420 8657 1620 0,'0'0'46'0,"-3"5"10"0,0 3-45 0,0 6-11 0,6 2 0 0,-3 2 0 15,3 3 105-15,-3 6 19 0,3-1 4 0,-3 3 1 16,3 0-20-16,0 3-4 0,-6 2-1 0,6 4 0 16,-3-4-22-16,0 0-5 0,-3-2-1 0,3 0 0 15,0-6-40-15,0 1-8 0,0-3-1 0,0-3-1 0,3-5-26 16,0-1 0-16,-3-4-14 0,3 0 5 15,-3-6-134-15,0-5-26 0,0 0-6 0,0 0-531 16,-3-8-106-16</inkml:trace>
  <inkml:trace contextRef="#ctx0" brushRef="#br0" timeOffset="59077.65">11304 8909 1810 0,'-18'-22'40'0,"9"12"8"0,3-9 1 0,-3-2 3 0,-3 0-42 0,7 0-10 16,-1 2 0-16,3 1 0 0,3-1 109 0,3 1 20 15,6 2 4-15,-4 0 1 16,4 3-65-16,0-1-13 0,6-1-2 0,6 1-1 0,3 1-25 0,6 3-4 15,-4-1-2-15,4 0 0 0,3 1-9 0,-3 5-1 16,-1 2-1-16,1 0 0 0,-3 6-11 0,0 0 0 16,0-1 0-16,-7 6 0 0,-5 0 0 0,3 3 0 15,-6 2-10-15,0 0 10 0,-6 0 0 0,0 6 0 0,-3-1-8 0,-6 1 8 16,-6 2 16-16,0 0 7 0,-3 3 1 0,-3-3 0 16,3 0 20-16,-3 1 5 0,1-1 1 0,-4-3 0 15,6 1-17-15,0-3-3 0,0-3-1 0,0-5 0 16,3 2-29-16,0-2-12 0,3 0 1 0,3-2 0 15,-3-4-140-15,6-2-28 16,0 0-5-16,0 0-924 0</inkml:trace>
  <inkml:trace contextRef="#ctx0" brushRef="#br0" timeOffset="59319.2384">11700 8893 1422 0,'0'0'40'0,"0"0"9"0,0 0-39 0,0 0-10 15,-3 5 0-15,3 6 0 0,-3-1 112 0,0 1 20 16,0 5 4-16,3-1 0 15,0 4-26-15,3-3-6 0,0 2 0 0,0-2-1 16,0 0-51-16,3 0-9 0,0 0-3 0,3 0 0 16,-3-3-27-16,3-2-5 0,6-4-8 0,-4-1 11 15,1-4 1-15,0 1 0 0,3-3 0 0,0-5 0 0,-3-1 4 0,0-1 2 16,-3-7 0-16,-3 4 0 0,0-1 8 0,-3 1 2 16,-3-4 0-16,0 1 0 0,-6 0 24 0,0 2 6 15,-3-2 1-15,0 2 0 0,-3 1-17 0,0-1-3 16,0-2-1-16,-3 3 0 0,-3-1-38 0,7 3-15 15,2 0 1-15,0 0-854 0,0 0-172 0</inkml:trace>
  <inkml:trace contextRef="#ctx0" brushRef="#br0" timeOffset="59529.9445">11920 8877 2224 0,'-3'32'49'0,"3"-19"11"0,-3 0 1 0,0 3 1 0,3 0-50 0,0 0-12 0,0 2 0 0,0-2 0 16,0 3 49-16,3-4 7 0,0-7 2 0,0 0 0 16,0 0-46-16,0-2-12 0,3-4 0 0,-6-2 0 15,0 0-33-15,6-2-12 0,3-1-3 0,-3-2 0 16,0-3-156-16,0 0-32 0,-3-6-7 0,3 1-281 16,0 3-57-16</inkml:trace>
  <inkml:trace contextRef="#ctx0" brushRef="#br0" timeOffset="59737.355">12030 8948 1000 0,'0'0'28'0,"0"0"7"0,0 16-35 0,3 0 0 0,0-3 0 0,-3 0 0 0,3 1 150 0,0 2 23 16,0-1 5-16,-3-1 1 0,3-1-45 0,-3-5-9 16,0 0-1-16,0-8-1 0,3 8-32 0,0 0-7 15,-3-8 0-15,0 0-1 16,0 0-38-16,6-3-7 0,0-2-2 0,0-1 0 16,0 1-15-16,-3-3-3 0,3-2-1 0,-3 4 0 15,-3 6-17-15,6-5 0 0,-3 0 0 0,0-1 0 16,-3 6-17-16,0 0 2 0,0 0 1 0,0 0 0 0,6 6-2 0,-3 2 0 15,3-6 0-15,-6-2 0 0,6 8 16 0,0-2 0 16,0-1-10-16,2-3 10 0,-2 1-20 0,3-6 0 16,3-2 0-16,-3-3 0 15,0 6-183-15,3-6-36 0,3-6-7 0</inkml:trace>
  <inkml:trace contextRef="#ctx0" brushRef="#br0" timeOffset="59892.6047">12391 8681 1720 0,'0'0'38'0,"0"0"8"0,0 0 2 0,0 0 0 0,0 0-39 0,0 0-9 0,0 0 0 0,0 5 0 15,0 3 130-15,-3 5 24 0,3 1 5 0,0 7 1 16,-3 0-89-16,3 5-18 0,-3 1-3 0,3 2-1 16,0 0-26-16,3 0-6 0,-3 3-1 0,0 0 0 15,3 2-16-15,0-5 0 0,-1-2 0 0,-2-3 0 16,0-1-154-16,0-2-38 0,0-2-7 16</inkml:trace>
  <inkml:trace contextRef="#ctx0" brushRef="#br0" timeOffset="60010.7649">12257 8951 2469 0,'6'13'54'0,"-6"-13"11"0,5-3 3 0,1 3 2 0,0-2-56 0,6-1-14 15,0 1 0-15,0-4 0 0,0 4 58 0,3-4 9 16,0-2 1-16,3 3-841 16,-1 0-169-16</inkml:trace>
  <inkml:trace contextRef="#ctx0" brushRef="#br0" timeOffset="60523.9194">12533 8734 2538 0,'-15'-13'72'0,"15"13"16"0,0 0-71 0,-5 0-17 0,5 0 0 0,0 0 0 16,-3-3 27-16,3 3 1 0,3-8 1 0,-3 0 0 15,3 3-14-15,2-3-3 0,1-3-1 0,3 1 0 16,0 2 19-16,3-3 4 0,6 3 1 0,-3 3 0 16,0 2-6-16,0 3-1 0,3 3 0 0,-1 2 0 15,4 6-28-15,-6 2 0 0,3 0 0 0,0 3 0 16,-3 3 0-16,0 2 0 0,-3-3 0 0,-1 4 0 15,-2-1 0-15,-3 3 0 0,-3 2 8 0,0 0-8 0,-3 1 16 16,-3-1-4-16,0 1 0 0,-6 2 0 0,0 0 4 16,1-2 0-16,-1-1 0 0,0 3 0 0,-3-2-5 15,-3-4-1-15,-3-1 0 0,6-4 0 16,0 1 0-16,0-6 0 0,-3-5 0 0,1-3 0 16,-1 0 2-16,3-2 1 0,0-6 0 0,0 1 0 15,0-4-30-15,3-2-7 0,0-5 0 0,3 0-1 16,0-3-7-16,3 0 0 0,3-2-1 0,3 4 0 0,-3-1 20 0,3 1 4 15,0 4 1-15,3-1 0 0,3 6 24 0,0 0 4 16,6 2 2-16,3 0 0 0,0 3 10 0,2 3 3 16,1 0 0-16,0 5 0 0,3-3-7 0,-3 3 0 15,0 0-1-15,-1 0 0 0,1 2-16 0,-3 1-3 0,3-3-8 16,-6 2 12-16,0-2-12 0,3-2 0 0,-4 2 0 0,-2-1-931 16,3-4-181-16</inkml:trace>
  <inkml:trace contextRef="#ctx0" brushRef="#br0" timeOffset="61465.7187">14069 8858 1861 0,'0'0'40'0,"0"0"9"0,0 0 2 0,-3-2 2 0,3-1-42 0,-3-2-11 15,-3-6 0-15,3 6 0 0,-6-3 84 0,4-3 16 0,-1 1 2 0,-3-1 1 16,0 1-39-16,0-1-8 0,3 0-2 0,-3 3 0 16,0 3-10-16,-3 0-1 0,0 2-1 15,0 1 0-15,0 2-22 0,0 5-4 0,1 3 0 0,-1 2-1 16,0 1-15-16,0 2 0 0,3 0 0 15,0 6 0-15,0-1 0 0,3 1 0 16,3-3-11-16,-3 2 11 0,3-2-12 0,3 0 12 16,3-3-10-16,3-2 10 0,-6-3 0 0,6 0 0 15,0-6 0-15,3 1 0 0,0-3 12 0,-3-3 9 16,3 1 2-16,0-3 0 0,0-1 7 0,0-2 2 0,-4-2 0 16,-2 2 0-16,3-3-6 0,-6 1-1 0,3-1 0 0,-3 0 0 15,0 1-14-15,0 2-3 0,3-3-8 16,-3 1 12-16,0 2-34 15,3-3-7-15,3 1-2 0,-3-1 0 0,6 0-155 0,-3-2-31 16,3-3-7-16,3 0-792 0</inkml:trace>
  <inkml:trace contextRef="#ctx0" brushRef="#br0" timeOffset="61786.1159">14138 8467 1854 0,'0'0'40'0,"0"0"9"0,0 0 2 0,0 0 1 0,0 0-41 0,0 0-11 16,0 0 0-16,0 0 0 0,0 8 92 0,-3 2 16 15,3 1 3-15,-3 2 1 0,0 6-67 0,-3-1-13 16,3 1-2-16,-3 2-1 0,6 3-5 0,-6-3 0 15,3 0-1-15,-3 0 0 0,3 0-3 0,0-2 0 16,-3-3 0-16,3-1 0 16,3-4-6-16,-3 0-2 0,0-3 0 0,3 0 0 15,0-3-4-15,0-5-8 0,0 0 11 0,0 0-11 0,6 2 0 16,-6-2 0-16,9 3 0 0,3-3 0 0,-3 3-14 0,3-3 0 16,-3 2 0-16,0 1 0 0,0 0 2 0,0-1 1 15,-1 1 0-15,-2 0 0 0,0 2-6 0,0-2-2 16,-6-3 0-16,3 8 0 0,-3-8 11 0,3 5 8 0,-3 3-12 15,0-3 12-15,-3 0 0 0,0 3 12 0,0 0 0 0,-3 0 0 16,-3-3 18-16,4 3 3 0,-4-2 1 0,0-1 0 16,-3 0-2-16,3 1-1 0,-3 1 0 15,3-1 0-15,0 2-12 0,0-6-3 0,6 1 0 0,-3-3 0 16,0 5-16-16,6-5 0 0,0 0 0 16,0 0 0-16,0 0-99 15,0 0-17-15,0 0-3 0,0 0-969 0</inkml:trace>
  <inkml:trace contextRef="#ctx0" brushRef="#br0" timeOffset="62163.931">14248 8869 1494 0,'0'0'32'0,"0"0"8"0,0 0 0 0,0 0 3 0,6 8-35 0,-3-3-8 0,3 3 0 0,-6-8 0 16,3 5 120-16,3 6 23 0,0-1 4 0,-3 1 1 15,0 2-42-15,3 1-8 0,-3-4-2 0,0 3 0 16,-3 3-32-16,0-3-8 0,0 9 0 0,0-4-1 15,-3 1-7 1,3-1 0-16,-6 3-1 0,0 0 0 0,0 1-15 0,3-1-2 16,-3 0-1-16,-3-5 0 0,-3 0-6 0,3-3-2 15,3-2 0-15,-3-1 0 0,-3 1-11 0,3-6-2 16,3-2-8-16,-3-1 12 0,3-4-12 0,-3-1-8 0,4-2 8 16,-1-6-13-1,0-2-123-15,0-8-25 0,3-8-5 0,0-6-965 0</inkml:trace>
  <inkml:trace contextRef="#ctx0" brushRef="#br0" timeOffset="62281.8756">14275 8586 2055 0,'0'0'45'0,"0"0"10"0,0 0 1 0,0 0 2 0,0 0-46 0,0 0-12 16,3 8 0-16,-3-8 0 16,0 0-58-16,3 5-14 0,3 3-2 0,0-3-765 15</inkml:trace>
  <inkml:trace contextRef="#ctx0" brushRef="#br0" timeOffset="62579.7569">14382 8837 1911 0,'0'0'54'0,"0"0"12"0,3 8-53 0,0 3-13 16,0-3 0-16,3-1 0 16,-3-1 87-16,3-1 14 0,0 3 3 0,3-3 1 0,-1 1-44 0,1-4-9 15,0 4-1-15,3-6-1 0,0 0-30 0,0 0-5 16,-3 0-2-16,3 0 0 0,-3-3-2 0,0 0-1 15,3-2 0-15,-3 0 0 0,-3-3-10 0,-1 0 10 0,1 0-10 0,-6 3 10 16,0-3-10-16,-3 2 8 0,-3 1-8 0,4-3 8 16,-4 0 4-16,-3 3 0 0,0 2 0 0,0 1 0 15,3 2 13-15,-3 0 3 0,-3 0 1 0,0 2 0 16,3 1 1-16,0 5 0 0,0 0 0 0,3 0 0 16,0 2-11-16,0 1-3 0,3 5 0 0,3 0 0 15,-3-1-16-15,3-1 0 0,3 2 0 0,0-1 0 16,3 1-13-16,0 0 0 0,3-3 0 0,3 3 0 15,3-5-159-15,3-1-32 0,0 1-7 16,3-3-810-16</inkml:trace>
  <inkml:trace contextRef="#ctx0" brushRef="#br0" timeOffset="62798.8773">14891 8813 2041 0,'0'0'44'0,"0"0"10"0,0 0 2 0,0 0 2 0,-3-2-46 0,0 2-12 16,-6-3 0-16,6 0 0 15,-6 3 100-15,0 0 19 0,3 6 3 0,-3-4 1 0,0 4-35 0,0 2-8 16,0-1 0-16,3 4-1 0,-2 0-38 0,2 2-7 16,-3 0-2-16,3 0 0 0,3 6-20 0,0-3-12 15,0 0 12-15,3 2-12 0,0 1 0 0,3-1 0 16,0 1 0-16,6-3 0 0,-3-3-8 0,6 0-6 0,-1-2-1 16,1-3 0-1,3-1-42-15,0-4-9 0,3 0-2 0,-3-9 0 16,3-1-156-16,3-4-31 0,-1 0-6 0</inkml:trace>
  <inkml:trace contextRef="#ctx0" brushRef="#br0" timeOffset="62980.6248">15150 8641 1773 0,'0'0'50'0,"0"0"11"0,0 0-49 0,-3 11-12 0,0 2 0 0,3 3 0 16,-3 3 112-16,0 4 20 0,3 1 4 0,0 3 1 15,0-1-29-15,0 1-5 0,0 2-2 0,0 0 0 16,3 5-52-16,0 1-10 0,0 2-3 0,-3-3 0 15,3-2-25-15,0-1-11 0,0 1 8 0,0-3-8 16,0-2-23-16,0-1-9 0,0-5-3 0,-3-2 0 16,0-3-197-16,-3-3-40 0,0 0-8 15</inkml:trace>
  <inkml:trace contextRef="#ctx0" brushRef="#br0" timeOffset="63124.2408">14974 8964 1850 0,'0'0'40'0,"0"0"9"0,0 0 2 0,12 8 1 0,3-3-41 0,3-2-11 16,-3-3 0-16,6 0 0 0,-1-3 96 0,4 1 16 16,0-1 4-16,3-2 1 15,0 5-42-15,-4 0-9 0,4 2-2 0,0-2 0 16,-3 6-150-16,3-4-30 0,-1 1-7 0</inkml:trace>
  <inkml:trace contextRef="#ctx0" brushRef="#br0" timeOffset="67090.5946">7414 8758 1825 0,'0'0'40'0,"-3"-3"8"0,-3 0 1 0,3-2 3 0,-3-3-41 0,3 3-11 0,-3-3 0 0,3 3 0 15,0-3 72-15,0 0 12 0,0 0 2 0,0-3 1 16,3 1-31-16,0-1-5 0,3 1-2 0,0-4 0 16,3 1-10-16,-3 0-3 0,6-3 0 0,0 0 0 15,0 3-9-15,3 0-3 0,0-1 0 0,-4 4 0 16,7-1-10-16,-3 6-2 0,-3 0-1 0,6 2 0 15,0 0-11-15,3 9 0 0,-6-1 0 16,0 8 0-16,2 0 0 0,1 6 0 0,-6 2 0 0,-3 6-11 16,-6-1 11-16,3 3 0 0,6 0 0 0,-6 3 0 15,-6-3 0-15,3 0 0 0,-6 3 8 0,0-3-8 16,0 0 9-16,0 0-9 0,-3 0 12 16,-5 0-12-16,-1 1 16 0,0-1-3 0,-3 2-1 0,0-4 0 0,-3-1 3 15,3-5 0-15,-5-2 0 0,2-3 0 16,0-6-4-16,3 1-1 0,0-6 0 0,-3 1 0 15,0-4 5-15,4-4 1 0,5-1 0 0,0-5 0 16,-3 0 0-16,9-2 0 0,-3 2 0 0,9-3 0 0,-3-2-16 16,3 2 0-16,3 1 0 0,3-1 0 0,3 3 0 0,3 0 0 15,-3 0 0-15,0 3 0 16,6 0-8-16,-4-1 8 0,7 6 0 0,-6 0 0 16,3 6-10-16,0-1 10 0,3 3-8 0,-3 0 8 0,-3 0 0 15,6 0 0-15,-4 0 0 0,1 0-8 0,6-1 8 0,-3 1 0 16,-3-2-9-16,6-1 9 15,2 0-82-15,-2-2-12 0,-3-3-2 0,6-3-1 16,0 1-89-16,3-6-18 0,-4-6-3 0,-2 1-671 16</inkml:trace>
  <inkml:trace contextRef="#ctx0" brushRef="#br0" timeOffset="67398.211">7944 8705 1742 0,'0'0'38'0,"-3"-5"8"0,-3-1 2 0,0 1 1 0,0 2-39 0,-3 3-10 0,0 0 0 0,0 6 0 16,0-1 63-16,0 5 10 0,0 1 3 0,3 5 0 15,-3 0-24-15,3 5-4 0,0 0 0 0,6 6-1 16,0-1-18-16,0 0-3 0,6 6-1 0,0 0 0 16,3-6-17-16,0 1-8 0,3-3 0 0,0-3 8 0,3-8-8 0,0 0 10 15,-3-5-10-15,2 0 10 0,4-10 4 16,-3-1 1-16,-3-2 0 0,0-6 0 16,0 0 7-16,-3-2 2 0,0-3 0 0,-3-2 0 15,-6-1 23-15,3 3 5 0,-3-2 0 0,-3-1 1 16,-3-2 27-16,-6 3 4 0,3 2 2 0,-3-3 0 15,0 1-57-15,-3 2-11 0,0-3-2 0,3 6-1 16,1-5-7-16,-1 4-8 0,0-1 11 0,0 1-11 0,6 4 0 16,0-1-12-16,3 6 0 0,0 2 0 15,3 3-116-15,3-8-24 0,3 6-4 0,3 2 0 16,3 0-32-16,3 0-5 0,2 0-2 16,4 2-682-16</inkml:trace>
  <inkml:trace contextRef="#ctx0" brushRef="#br0" timeOffset="67581.9453">8134 8813 1265 0,'0'24'36'0,"-3"-11"8"0,-3 6-36 0,6 2-8 0,0 5 0 0,6-2 0 16,-3 3 137-16,3-1 26 0,0-5 5 0,6 1 0 16,0-4-72-16,3 1-16 0,-3-9-2 0,2-2-1 15,4-3-3-15,0-2-1 0,0 0 0 0,0-6 0 16,0-5-22-16,-3-2-5 0,2-4-1 0,-2-4 0 16,-3-1 4-16,0 1 1 0,-3-1 0 0,0 1 0 15,-9 2 18-15,0 0 3 16,-3 0 1-16,-3 3 0 0,-3 0-24 0,-6-1-5 0,-3 4-1 0,-2-3 0 31,-4-1-62-31,-3 4-13 0,-6 2-3 0,0 0-867 0,10 0-173 0</inkml:trace>
  <inkml:trace contextRef="#ctx0" brushRef="#br0" timeOffset="71572.2566">3848 9274 2012 0,'0'0'44'0,"-6"-6"10"0,-3-2 2 0,6 3 0 0,-3-3-45 0,0 0-11 16,0 0 0-16,3 0 0 0,0-2 56 0,0 2 8 15,0-3 3-15,3 1 0 0,-3-1-40 0,-3-2-8 16,3-3-2-16,0 0 0 0,0 0 6 0,-3-8 1 15,0 6 0-15,0-1 0 0,0 1-2 0,1 2 0 16,-1 3 0-16,-3 2 0 0,0-2-22 0,-3 2-12 16,3 3 2-16,-3 3 0 0,3 3 10 0,-6 2 0 15,0 0 0-15,3 7-8 0,-3 4-11 0,4 2-1 16,-1 8-1-16,0 1 0 0,-6 7 4 0,6 0 1 0,3 0 0 16,3 0 0-16,0 3 16 0,0-3-8 15,3-3 8-15,3-2 0 0,3 0 0 0,0-6 0 16,-3-2 0-16,3-5 0 0,3 0 8 0,-6-11 1 15,9 7 1-15,-9-7 0 0,15 3 14 0,0-3 2 0,-3-3 1 0,3-2 0 16,-1 0-9-16,-2 0-2 0,3-6 0 0,-3 3 0 16,0-5-8-16,-3 2-8 0,0 1 9 0,-3 2-9 15,0-3 8-15,0 6-8 0,-3 2 0 16,-3-2 0-16,3 5 0 0,-3 0 0 0,0 0 0 16,3 13 0-16,0 3 0 0,0 3 0 0,3 2-13 0,-6 3 4 15,3 5-9-15,0 2-2 0,-3 4 0 0,0 2 0 16,3 0 11-16,-6 0 9 0,0 0-13 15,3-3 5-15,-3-2 8 0,-3-3 0 0,3 3 0 16,-3-6-8-16,0 1 8 0,0-1 12 0,0 1-2 0,-3-3-1 16,0-3 10-16,3-3 1 0,0-2 1 0,0-3 0 0,3-2-1 15,-3-6-1-15,3 3 0 0,3-8 0 16,0 0 9-16,0-5 1 0,3-3 1 0,6-3 0 16,-3-5-10-16,3-2-1 0,3-3-1 0,0 0 0 15,3-3-18-15,3 0 0 0,-4-2 0 0,1 2 0 16,3 3 0-16,-3-1 0 0,3 1 0 0,0 0-806 15,0 3-165-15</inkml:trace>
  <inkml:trace contextRef="#ctx0" brushRef="#br0" timeOffset="73893.6521">3619 10239 1728 0,'-15'-31'49'0,"12"23"11"15,-3 8-48-15,-3 0-12 0,3-3 0 0,0 0 0 0,0 1 94 16,0 2 17-16,3-3 3 0,-3 3 1 0,3 3-32 0,3-3-7 16,0 0 0-16,0 0-1 0,3 8-28 0,3 0-6 15,0 2-1-15,3 1 0 0,3 5-15 0,3 0-3 16,-6 2-1-16,6 3 0 0,-1 3-8 0,1 0-1 15,0 2-1-15,-3 1 0 0,3-1-11 0,-6 1 8 16,3-6-8-16,-6 3 8 0,3-3-8 0,0-3 12 16,0-2-12-16,-1 0 12 15,-2-3-36-15,0-2-8 0,-3-3 0 16,3-3-1-16,-3 0-159 0,-3-5-31 16,0 0-6-16,6-2-663 0</inkml:trace>
  <inkml:trace contextRef="#ctx0" brushRef="#br0" timeOffset="74049.399">3845 10231 2062 0,'-3'11'45'0,"0"0"10"0,0-3 1 0,0-3 3 0,0 3-47 0,-6 2-12 0,0 1 0 0,0 2 0 15,0 0 72-15,-3 3 13 0,0 3 3 0,0 2 0 16,-2 3-40-16,2 0-7 0,-3-1-1 0,-3 4-1 16,3-3-26-16,3-1-5 15,3 1 0-15,-3-3-8 16,3 1-129-16,0-1-33 0,1-3-6 0,5-2-2 0</inkml:trace>
  <inkml:trace contextRef="#ctx0" brushRef="#br0" timeOffset="74591.2478">3544 11361 1765 0,'0'0'50'0,"-6"0"11"0,3 0-49 0,3 0-12 16,0 0 0-16,0 0 0 0,0 0 91 0,0 0 15 15,-6 6 3-15,6-6 1 0,0 7-34 0,0 4-8 16,0-3 0-16,3 3-1 0,3-1-22 0,-3 1-4 15,6-1-1-15,-6 1 0 0,3-1-18 0,3 1-4 16,0-3-1-16,0 0 0 0,6 0-17 0,-6-5 10 0,6 2-10 0,-7-5 8 16,4 0 0-16,0 0-8 0,0-5 12 0,3-3-4 15,0 0 0-15,-3-3-8 0,0-2 12 0,0-6-4 16,0 3 2-16,-1-2 0 0,-2-1 0 0,0-2 0 16,0 3-10-16,-3 2 8 0,0 3-8 0,0-1 8 15,3 4-8-15,-3 4 0 0,-3 4 0 0,6-1 0 16,-3 3 0-16,0 5-9 0,3 3 9 0,0 3-13 15,3 2 1-15,-1 6 1 0,1 5 0 0,0 2 0 16,-3 3 11-16,3 0 0 0,0 0-9 0,0 3 9 16,0 2 0-16,0 6 0 0,-6-3-9 0,3 3 9 15,-3 0 0-15,0-1 14 0,-6 4-2 0,3-1-1 16,-3-2 9-16,0 2 1 0,-3-2 1 0,-6-1 0 16,0 1 7-16,3-3 2 0,0 0 0 0,0-2 0 15,-3-1 1-15,0-2 1 0,0-1 0 0,-6-1 0 16,3-7-1-16,-3-2-1 0,0 1 0 0,1-6 0 15,-4-1-11-15,0-1-3 0,-3-4 0 0,0-2 0 16,0-3-17-16,1-2-19 0,-4 0 4 0,-3-6-895 16,0-2-179-16</inkml:trace>
  <inkml:trace contextRef="#ctx0" brushRef="#br0" timeOffset="82332.5379">11620 10065 1663 0,'0'0'36'0,"0"0"8"0,-6 5 2 0,0 0 1 16,0-2-38-16,6-3-9 0,0 0 0 0,0 0 0 0,0 0 76 0,0 0 14 15,0 0 2-15,0 0 1 0,0 0-37 0,0 0-8 16,0 0-2-16,6 0 0 0,0-3-10 0,3 3-3 16,2-2 0-16,1-1 0 0,6 3-19 0,0-3-4 15,0 1-1-15,0-1 0 0,0 0 0 0,2 1 0 16,1-3 0-16,3 2 0 0,0-2-9 0,-3-1 12 16,0 1-12-16,-4 2 12 0,4-2-12 0,-6 2 0 15,0-2 9-15,0 5-9 0,0-3 8 0,-3 1-8 16,-3 2 8-16,0 0-8 15,3-3-116-15,-7 3-27 16,4 3-5-16</inkml:trace>
  <inkml:trace contextRef="#ctx0" brushRef="#br0" timeOffset="82597.0557">12242 9671 1818 0,'0'0'52'0,"0"0"10"0,0 0-50 0,0 13-12 0,-3-3 0 0,-3 1 0 16,6 0 69-16,-3 2 11 0,0 3 3 0,3-1 0 15,0 7-6-15,0-1-1 0,0 5 0 0,-3 6 0 16,3-3-17-16,0 3-4 0,3 5-1 0,-3-3 0 16,0 3-11-16,3-2-3 0,-3 2 0 0,0 0 0 15,3 0-19-15,-3-5-4 0,-3-1-1 0,6-2 0 16,0 1-16-16,0-4 8 0,-3-2-8 0,0-3 0 15,3-2 0-15,0-1 0 0,0-2 0 0,0-3 0 16,-3-5-127-16,3-3-19 0,3 3-4 0,-6-8-565 16,0 0-113-16</inkml:trace>
  <inkml:trace contextRef="#ctx0" brushRef="#br0" timeOffset="82730.326">12447 10110 1695 0,'0'0'37'0,"0"0"8"0,-3 18 2 0,0 1 1 0,0-3-39 0,0 0-9 15,0-3 0-15,3 3 0 0,-3 0 76 0,0-3 12 16,0 3 4-16,3-3 0 0,0 0-48 0,0-2-8 16,0-3-3-16,3 0-653 15,3-3-132-15</inkml:trace>
  <inkml:trace contextRef="#ctx0" brushRef="#br0" timeOffset="83013.9675">12682 9962 2072 0,'-15'-24'59'0,"6"18"12"0,0 14-57 0,1 0-14 0,-4 0 0 0,0 3 0 16,0-6 73-16,3 3 12 0,-3 3 3 0,3 2 0 15,0 3-33-15,6 2-7 0,-3 1 0 0,3 2-1 16,3-2-36-16,0 7-11 0,0-2 0 0,3 0 0 16,3-1 0-16,0 1 0 0,3-3 0 15,3-2-9-15,0-3 9 0,0-3 0 0,3-2 0 0,-3-3 0 16,-12-8 0-16,14 0 0 0,1-6 0 0,-3 1 0 15,0-3 16-15,0-3 6 0,0-2 1 0,-3-3 0 16,0-2 14-16,-3 2 3 0,-3-3 1 0,0 1 0 16,0-3 6-16,-3 2 1 0,-3-2 0 0,0 0 0 15,0 0-28-15,0 2-6 0,-6 3-1 0,0-2 0 16,3-1-22-16,0 3-5 0,0-2-1 0,0 5-842 16,3-1-169-16</inkml:trace>
  <inkml:trace contextRef="#ctx0" brushRef="#br0" timeOffset="83311.6418">13132 9745 2318 0,'0'0'51'0,"-3"-3"10"0,0-2 3 0,3-1 1 0,0-2-52 0,0-2-13 0,-6 2 0 0,0-3 0 16,3 1 61-16,-3-1 10 15,0-2 1-15,0 2 1 0,-3 1-29 0,0-1-7 16,-3 3-1-16,3 3 0 0,-3 2-14 0,3 1-3 15,-2 4-1-15,2 4 0 0,-3 4-18 0,3 3 0 16,0 3 0-16,0 0 0 0,3 5 0 0,-3 6 0 0,3-1 0 0,3 6 0 16,0 0 0-16,3 5 0 0,0-3 0 0,0 3 10 15,3 0-10-15,0 0 10 0,3-2-10 0,-3-1 10 16,0-5-10-16,0 3 0 0,3-3 0 0,-3-2 8 16,0-1-8-16,6-2 0 0,-3 0 0 0,0-3 0 15,-3 3-14-15,3-3-5 0,-3-3-1 0,3 1 0 16,-6-3-63-16,0-6-13 0,0 1-2 0,3-6-653 15,-6 3-130-15</inkml:trace>
  <inkml:trace contextRef="#ctx0" brushRef="#br0" timeOffset="83448.6418">12899 10192 1784 0,'6'-27'51'0,"-3"25"10"0,-3 2-49 0,9 0-12 16,3-6 0-16,0-2 0 0,3 3 120 0,0 2 20 15,3-2 5-15,0 0 1 16,0 2-64-16,-1-2-13 0,4 5-2 0,-3 0-1 15,0-3-94-15,3 3-20 0,0 0-3 0</inkml:trace>
  <inkml:trace contextRef="#ctx0" brushRef="#br0" timeOffset="84980.495">12126 11152 1724 0,'0'0'48'0,"0"0"12"0,0 0-48 0,0 0-12 0,0 0 0 0,0 0 0 15,-3 5 66-15,0 1 10 0,0 2 3 0,0 0 0 16,0 0 9-16,3 5 3 0,-3 3 0 0,3 2 0 16,-3 3-25-16,3 6-5 0,-3 2-1 0,3 3 0 15,-3 2-12-15,3-2-2 0,-3-8-1 0,0 2 0 16,0 9-18-16,0-4-4 0,-3 1-1 0,3 0 0 15,0 0-14-15,0-1-8 0,3 1 10 0,-3-3-10 0,3-5 0 0,0-6-13 16,3-4 1-16,0-4 0 16,3-2-150-16,0-3-30 0,0 1-5 0</inkml:trace>
  <inkml:trace contextRef="#ctx0" brushRef="#br0" timeOffset="85137.5951">12388 11483 2192 0,'0'11'48'0,"-3"2"11"0,3-3 1 0,-3 1 1 0,3-1-49 0,-3 4-12 0,0 4 0 0,0 1 0 16,0-3 49-16,3-3 7 0,0-3 2 0,3 1 0 31,0-3-101-31,0-3-20 0,3-2-4 0,5 0-932 16</inkml:trace>
  <inkml:trace contextRef="#ctx0" brushRef="#br0" timeOffset="85430.7328">12617 11277 2106 0,'-9'7'46'0,"3"-1"10"0,0 2 1 0,0 2 3 16,0 1-48-16,0-1-12 0,3 4 0 0,0-1 0 0,0 0 40 0,3 0 5 16,3 1 2-16,0-1 0 0,3 0-31 0,3-2-7 15,0 2-1-15,3 0 0 0,3-2-8 0,-3 2 0 16,5-2-10-16,1 2 10 0,-3 0 0 0,3-2 0 15,-3 2 0-15,3 0 0 0,-6-2 0 0,3-1 0 16,-4 1 0-16,-2 2 0 0,-3-2 0 0,0 2 13 16,-3 0-1-16,0 0 0 0,-6 3 36 15,0-3 8-15,0 6 0 0,-6-1 1 16,-3 1 4-16,1-1 1 0,-1 1 0 0,-3 2 0 16,0 3-26-16,3-8-6 0,-3-6-1 0,3 1 0 0,0 2-20 0,0-2-9 15,0-6 8-15,4-5-8 16,-1-3-108-16,3-7-26 0,-3-3-6 0,3-9-997 15</inkml:trace>
  <inkml:trace contextRef="#ctx0" brushRef="#br0" timeOffset="85568.0073">12661 11224 2404 0,'0'0'53'0,"6"-6"11"0,0 1 3 0,0 2 0 0,3-2-54 0,3 2-13 0,-3 1 0 0,0-1 0 15,3 1 32-15,-3 2 3 0,0 2 1 0,3-2 0 16,0 0-19-16,2 0-3 0,1 0-1 0,3 0-772 15,3 0-154-15</inkml:trace>
  <inkml:trace contextRef="#ctx0" brushRef="#br0" timeOffset="85919.323">13498 11197 2570 0,'0'0'56'0,"0"0"12"0,-3-5 3 0,0 0 1 16,0-1-57-16,0 1-15 0,0 0 0 0,0-1 0 0,-3-2 24 0,0-2 1 16,3-1 1-16,-6 1 0 0,3-1 18 0,-3-2 4 15,-3 0 1-15,0 2 0 0,1-2-26 0,-4 2-6 16,-3 1-1-16,3 2 0 0,-3 0-16 0,0 3 0 16,0-1 0-16,0 6 0 0,1 0-12 0,-1 3 3 15,3 2 1-15,0 6 0 16,-3 2-20-16,6 3-3 0,-3 2-1 0,3 6 0 0,3-3 11 15,4 8 1-15,-4 3 1 0,6 5 0 0,0 0 19 16,3 3 0-16,0 2 0 0,6 1 0 0,-3-4 0 16,0 4 12-16,3-1-1 0,-1 0-1 0,1 1 4 15,3 2 1-15,-3-3 0 0,0-2 0 0,3-3-3 0,-3-3 0 16,0-5 0-16,0-2 0 0,3-1-12 0,-6-2 0 16,3-3 8-16,-3-2-8 0,0-3-17 0,0-3-7 15,-3 0 0-15,0-5-1 16,0-3-172-16,0-5-35 0,0 0-6 0</inkml:trace>
  <inkml:trace contextRef="#ctx0" brushRef="#br0" timeOffset="86061.5548">12989 11681 2217 0,'0'0'63'0,"0"0"13"16,3 0-60-16,6-5-16 0,3 0 0 0,5-1 0 0,1 1 56 0,6 0 9 16,3 0 2-16,0 2 0 0,8 0 1 0,-2 1 0 15,0-1 0-15,0 3 0 0,2 0-39 0,1 0-7 16,-3 0-2-16,0 0-809 15,-4 0-163-15</inkml:trace>
  <inkml:trace contextRef="#ctx0" brushRef="#br0" timeOffset="106960.8664">17168 2895 1990 0,'0'0'44'0,"0"0"8"0,0 0 3 0,0 0 1 0,3-6-44 0,-3 6-12 0,0-5 0 0,6 0 0 15,12-1 31-15,-6 4 4 0,-3-1 1 0,2 0 0 16,4 3-1-16,3 0 0 0,0 3 0 0,0 0 0 16,-3 2-13-16,0 3-2 0,5 3-1 0,-5 2 0 15,0 0-19-15,-6 3 8 16,3 0-8-16,-3 2 0 0,0 1 8 0,-3 5-8 16,-6-3 0-16,3 3 0 0,-3-1 8 0,-3 7-8 15,-6-4 12-15,0 6-12 0,-3-1 0 0,-3 4 0 0,-6-3 0 0,-2-1 0 16,-1 4 14-16,0-6-4 0,0 3-1 0,-3-3 0 15,1 2 16-15,2-4 3 0,6-3 1 0,0-3 0 16,0 3-29-16,3-3 0 0,3 0 0 0,3 0 0 16,1-5 0-16,2 3 0 0,0-1 0 0,3 1 0 15,3-1 0-15,3-2 0 0,0-3 0 0,3 1 0 16,5-4 0-16,1 3 0 0,0-2 0 0,0 2 0 0,3-2 0 16,0 2 0-16,3-2 0 0,-3 4 0 0,-6 1-12 15,3 0-8-15,5 3-1 0,-2-1-1 0,-3 3 6 16,0 3 2-16,-6-3 0 0,3 6 0 15,0 2 14-15,-3-3-11 0,-6 6 11 0,6 3-10 0,0-4 10 16,-3 1 0-16,-6 2 0 0,0 1 0 0,0-6 0 16,3 3 0-16,-3-3 0 0,-3 3 0 0,0-1 0 15,3-2 0-15,3 3 0 0,0 3 0 16,-3-4 0-16,0 1 0 0,0 2 0 0,3-2 0 16,6 3 12-16,-9-4 4 0,-3 1 0 0,3-3 1 0,6 3 7 0,-3-3 2 15,-12-3 0-15,6 1 0 0,3-1 6 0,0-2 2 16,-3-3 0-16,0-2 0 0,0-1-18 0,0-4-3 15,9-1-1-15,-6-5-794 16,0-6-159-16</inkml:trace>
  <inkml:trace contextRef="#ctx0" brushRef="#br0" timeOffset="107536.0326">18293 3289 966 0,'0'0'27'0,"0"0"7"0,0 0-34 0,0 0 0 0,0 0 0 0,0-6 0 16,0 6 82-16,6-7 10 15,-3 1 1-15,0-2 1 0,3 3-11 0,-3 2-3 16,-3 3 0-16,3-2 0 0,3-4-17 0,-3 4-4 0,3-3-1 0,-3 5 0 15,-3 0-16-15,0 0-3 0,6 2-1 0,0 3 0 16,0 3-10-16,-6 3-1 0,6 2-1 0,-6 6 0 16,0-3-3-16,0 5-1 0,-3 3 0 0,0-6 0 15,3 6-5-15,-3-3-1 0,-3-5 0 0,3 2 0 16,3-4-8-16,-3-1-8 0,0-2 12 0,3-1-12 16,0-10-80-16,0 0-22 0,0 0-5 15,3-8-1-15</inkml:trace>
  <inkml:trace contextRef="#ctx0" brushRef="#br0" timeOffset="107918.2182">18370 2971 1784 0,'0'0'51'0,"0"0"10"0,0 0-49 0,0 0-12 16,0 0 0-16,0 0 0 0,0 0 8 0,0 0 0 16,0 0-8-16,3 8 12 0,0-2-12 0,-3-6 0 15,0 0 0-15,6 7 0 16,0-4-28-16,0 2 0 0,3-5 1 0,0 3 0 0,0-3 4 0,3 0 1 15,-3-3 0-15,3 3 0 0,0-8 3 0,0 1 1 16,-3-4 0-16,2 3 0 0,1-3 45 0,-3-2 9 16,0 0 1-16,3-6 1 0,0 4 30 0,-3-1 5 15,-3 0 2-15,0 3 0 0,3-6 17 0,-6 6 3 0,-3 0 1 16,0-1 0-16,0-2-50 0,0 3-10 0,-3 3-1 0,-3 4-1 16,3-4-2-16,0 7 0 0,0-5 0 0,0 3 0 15,-3 5-20-15,6 0-12 0,0 0 12 0,-3 8-12 16,0 2 8-16,-3 12-8 0,3-7 0 0,0 7 0 15,-3 4 0-15,3 1 0 0,0 7-10 0,0 0 10 16,0-2-12-16,-3 3 12 0,0 7-10 0,0-10 10 16,0 7 0-16,0-4 0 0,1-1 0 0,-1 0 0 15,0 1 0-15,3-3 0 0,0-1 0 16,0-2 10-16,0-2-10 0,3-3 0 0,0-3 0 0,0 0-11 16,-3-2-12-1,3-4-2-15,0 1-1 0,0-5 0 16,0 0-142-16,0-1-28 0,-3-5-5 0,3-5-654 0</inkml:trace>
  <inkml:trace contextRef="#ctx0" brushRef="#br0" timeOffset="108033.8872">18403 3408 1868 0,'0'0'41'0,"0"0"9"0,0 0 2 0,6-3 0 0,-3-2-42 0,3 0-10 15,3-1 0-15,0 1 0 0,0 2 90 0,6-2 16 16,-3 2 3-16,5-2 1 0,4 0-59 0,0 2-12 16,-3 1-3-16,0-4-728 15,3 4-147-15</inkml:trace>
  <inkml:trace contextRef="#ctx0" brushRef="#br0" timeOffset="108820.8575">19290 3225 1234 0,'0'0'27'0,"0"0"5"0,0 0 2 0,0 0 2 0,0 0-36 0,0 0 0 0,0 0 0 0,-3 6 0 16,0-1 88-16,0 3 12 16,0 0 1-16,0 5 1 0,0 0-32 0,0 3-6 15,0 0-2-15,0 2 0 0,0 4-11 0,3-1-3 0,0 0 0 0,0-3 0 16,0 4-8-16,3-6-1 0,0 2-1 0,3-2 0 16,-3-3-14-16,6-2-4 0,-3-1 0 0,0-4 0 15,0-1 6-15,3 0 1 0,3-5 0 0,-3-2 0 16,0-4 3-16,-3-2 1 0,6 0 0 0,-3-5 0 15,-1 0-3-15,4-6 0 0,-3 1 0 0,0-1 0 16,0-2-10-16,0-3-2 0,0 3-1 0,-3 0 0 16,0 3-5-16,3-4-1 15,-6 9 0-15,3-3 0 0,-3 3-9 0,3 2 8 0,-3 4-8 16,0 4 8-16,-3 3-8 0,0 0 0 0,0 0 0 0,0 0 0 16,6 3-10-16,0 4 10 0,0 7-13 0,0 4 5 15,-4 3 8-15,4 6-13 0,0-1 5 0,-3 3 8 16,0 0-8-16,0 3 8 0,0 0 0 0,-3 0 0 15,0-3 0-15,-3 3 0 0,0 2 0 0,-3-5 0 16,0 3 0-16,0 0 0 0,-2 2 0 0,-4-2 0 16,0-3 9-16,3 0 3 0,-3-3 1 0,0-2 0 0,0-3 19 0,0 1 3 15,0-4 1-15,0-2 0 0,0-3-1 0,1 0 0 16,-1-5 0-16,3-2 0 0,-3-1-9 0,3-5-2 16,-3 0 0-16,3 0 0 0,0-5-9 0,3-3-3 15,-3-3 0-15,3 1 0 0,-3-4-12 0,6 1-16 16,0-3 3-16,3 0 1 15,3-5-163-15,3 0-32 0,3-3-6 0</inkml:trace>
  <inkml:trace contextRef="#ctx0" brushRef="#br0" timeOffset="109122.4666">19725 3326 1836 0,'0'0'40'0,"-6"8"9"0,3-6 2 0,-3 6 0 0,0 0-41 0,0 3-10 0,3 2 0 0,-3 0 0 16,3 3 35-16,3-3 5 0,0 1 0 0,3 2 1 15,0-3-23-15,0 3-5 0,3-3-1 0,3 0 0 16,0 0-3-16,0-2-1 0,0-3 0 0,3 0 0 16,-4-6 12-16,4 4 3 0,-3-6 0 0,3-3 0 15,-3-2 33-15,0-1 8 0,3-4 0 0,-6-1 1 16,0 1 17-16,0-3 3 0,-3-1 1 0,0 1 0 0,0-3-11 15,-6 3-3-15,0 0 0 0,0-1 0 0,-3 1-36 16,0 3-7-16,-3-1-1 0,3 1-1 0,-3 2-18 0,3 0-9 16,-3 2 10-16,0 4-10 15,3-4-54 1,0 6-17-16,-3 3-3 0,4 2-1210 0</inkml:trace>
  <inkml:trace contextRef="#ctx0" brushRef="#br0" timeOffset="109918.0464">20034 3424 1638 0,'6'-14'36'0,"-6"9"7"0,0-3 1 0,0 0 3 0,-6 0-38 0,6-2-9 0,6 2 0 0,-3-3 0 16,-3 3 82-16,3 3 14 15,-3 0 4-15,0 5 0 0,0 0-37 0,0 0-7 16,0 0-2-16,6 2 0 0,0 6-36 0,-3 6-7 0,-3-1-2 0,3 0 0 15,-3 8-9-15,3-2 12 0,-6 2-12 0,3 0 12 16,0 0-12-16,0 0 0 0,0 1 9 0,0-4-9 16,0-2 0-16,0 0 8 0,3-6-8 15,0 1 0-15,0 2 13 0,0-10-1 16,-3-3-1-16,9 5 0 0,-3-2 13 0,3-3 2 16,-3 0 1-16,3-5 0 0,0-1 1 0,3-4 1 15,-4-1 0-15,1-2 0 0,3-3-13 0,-3-3-2 16,0 1-1-16,0-1 0 0,-3 1-13 0,0 2 9 0,0 0-9 15,-3 3 8-15,0 2-8 0,-3 1 0 0,3 4 0 0,-3 6 0 16,0 0 0-16,0 0 0 0,0 0 0 0,0 0 0 16,3 8-10-16,0 0 10 0,0 6-13 0,3-4 5 15,-3 6 8-15,-3-3 0 0,3 6 0 0,0-3 0 16,0-1 0-16,0-1 0 0,0-1 0 0,3-2 8 16,-3-1-8-16,2 1 0 0,-2-3 0 0,6-3 8 15,0 0-8-15,0 1-8 0,3-4 8 0</inkml:trace>
  <inkml:trace contextRef="#ctx0" brushRef="#br0" timeOffset="111900.2907">21151 3418 1584 0,'0'0'35'0,"0"0"7"0,0-5 2 0,0 0 0 0,3-3-36 0,-3 0-8 0,-3 0 0 0,3 0 0 16,0 0 100-16,0 0 19 0,0-2 3 0,-3 2 1 0,3 0-47 0,-3-3-10 16,-3 1-2-16,3-1 0 0,-3 3-41 0,3 0-9 15,-6-2-2-15,6 2 0 0,-3 5-12 0,-3-2 0 16,3 2 0-16,-3 6 0 0,3 2 0 0,-6 3 0 16,3-3 0-16,0 11 0 0,-3-3 0 15,3 1 0-15,-2 4-12 0,-1 3 12 0,0 3-20 0,6-3 4 16,-3 3 0-16,6 0 0 0,0 0 16 0,3 2-10 15,0-7 10-15,3 2-8 16,3-5 8-16,0 0 0 0,3-1 0 0,0-4 0 16,3-3 0-16,2-3 0 0,4 1 9 0,-3-4-9 15,3-4 13-15,0-1-4 0,3 0-1 0,0-7 0 16,-1-1-21-16,1-2-5 0,0 0-1 0,3-1-637 16,-3-4-128-16</inkml:trace>
  <inkml:trace contextRef="#ctx0" brushRef="#br0" timeOffset="112297.256">21475 2937 1250 0,'0'0'35'0,"0"13"9"0,-3 3-36 0,3 3-8 0,-3 2 0 0,3 0 0 16,-3 3 29-16,0 2 4 0,0 3 1 0,0 3 0 16,0 2-2-16,0 3 0 0,-3-5 0 0,3 5 0 15,3 0 9-15,-3 0 2 0,-3-2 0 0,3-4 0 16,-3-1-10-16,3-4-1 0,-3 3-1 0,0-8 0 15,1 0 18-15,2 1 4 0,-3-7 1 16,0-1 0-16,3-4-2 0,0 1-1 0,0-3 0 0,3-6 0 16,0-2 0-16,0 0 0 0,0 0 0 0,3-5 0 15,6-3-19-15,0-2-3 0,-3-6-1 0,2 0 0 16,4-3-16-16,0 1-3 0,-3-1-1 16,3-2 0-16,-3 0-8 0,3 2 0 0,0 4 0 0,-3-1 0 15,0 2 0-15,0 1 0 0,0 3 0 16,-1 4 0-16,1 4-12 0,-3-1 12 0,-6 3-10 0,9 8 10 0,-6 0-12 15,3 5 12-15,-3-5-13 0,0 5 5 0,-3 1 8 16,0 1 0-16,0 1-9 0,0 0 9 16,0 0 0-16,0 3 0 0,0-6 0 0,-3 3 0 0,3 0 0 15,3-3 0-15,-3 3 8 0,0-3-8 0,0 3 0 0,0-6 0 16,6 1 0-16,0 0 0 16,0-4-100-1,0-1-21-15,0 2-5 0,3-6-494 0,3-2-100 0</inkml:trace>
  <inkml:trace contextRef="#ctx0" brushRef="#br0" timeOffset="112699.5467">21871 3474 1485 0,'0'-13'42'0,"0"10"10"0,3-2-42 0,0 0-10 0,-6-1 0 0,3 1 0 16,-3 0 108-16,3-1 20 0,-3 1 4 0,0 2 1 16,-3-2-58-16,0 2-12 0,0 1-3 0,-3-1 0 15,-3 3-36-15,6 0-8 0,0 5-2 0,-3 3 0 16,0-2-14-16,-2 7 0 0,2 0 0 0,-3 6 0 15,-3-3 0-15,3 5 0 0,3 0 0 0,6 3 0 16,-6-3 16-16,3-3 4 0,6 6 1 0,0-11 0 16,0 6-21-16,3-3 0 0,0-6 0 0,3 1 8 0,0 0-8 15,3-6 0-15,0 0 0 0,-9-5 0 0,0 0 0 0,18-5 8 16,-3 0-8-16,-1-6 0 0,-2 3 18 0,0-3-1 16,-6-2 0-16,6 0 0 0,-3 2-17 15,-6 1 0-15,-3-1 8 0,6 1-8 0,0-1 12 16,-6 6-2-16,0-3 0 0,0 3 0 0,3-1-10 15,-3 6 0-15,0 0 0 0,0-2 0 16,3-1 0-16,-3 3 0 0,0 0 0 0,0 0 0 16,-3 8-14-16,6 0 5 0,-3 2 1 0,3-2 0 15,-3 3 8-15,0 2 0 0,0-5 0 0,3 3 0 0,0-3 0 0,0 0 0 16,0 0 0-16,0-1 0 0,3-1 0 0,-6-4 0 16,0-2 0-16,0 0 0 0,0 0 0 0,6 3 0 15,0-3 0-15,-6 0 0 0,0 0-20 0,0 0-3 16,6-5 0-16,-3 2 0 15,3-2-133-15,-1 0-26 0,1-1-6 0,3-2-621 0</inkml:trace>
  <inkml:trace contextRef="#ctx0" brushRef="#br0" timeOffset="113434.259">22014 3405 1332 0,'0'0'37'0,"0"3"10"0,-3-3-38 0,3 0-9 0,0 0 0 0,-3 5 0 16,0 3 60-16,0 0 11 0,3 3 1 0,-3-1 1 15,0 1-29-15,3 2-5 0,0 0-2 0,-3 3 0 0,3-3-5 0,-3 3 0 16,0-3-1-16,3 3 0 16,-3-2 13-16,0-1 2 0,3 0 1 0,0 0 0 15,-3-7-3-15,3 1 0 0,0-1 0 0,-3-4 0 16,3 1-7-16,0-3-1 0,0 0-1 0,0 0 0 0,3-8-1 0,0 0 0 15,3 0 0-15,0 0 0 0,0-5-17 0,3 0-3 16,-3 0-1-16,3-1 0 0,0-2-13 0,2 1 11 16,1-4-11-16,0 3 10 0,0 0-10 0,0 6 0 15,0-3 0-15,0 5 0 0,0 0 0 0,0 2 0 16,-6 4 0-16,3 2 0 0,0 5 0 0,-3-2 0 16,-1 5-12-16,1 0 12 0,-6 2-12 0,3 1 12 0,3 2-12 15,-3 0 12-15,-6 0 0 0,0 1 0 16,3 1 9-16,0-1-1 0,-6-1-8 15,6 0 0-15,0 0 0 0,0-2-8 0,0 2 8 16,3-5 0-16,0 0 0 0,0-3 0 16,0 1-31-16,3-4-7 0,3 1-2 0,3-3 0 15,0 0-58-15,3-3-12 0,0 3-2 0,-3-5-1 16,9 0-26-16,-4-3-5 0,-5 3 0 0,9-1-1 16,-3-4-22-16,-6-1-4 0,6 0-1 0,-6 1 0 0,3-1 136 0,-4 1 28 0,1-1 8 0,-6-2 0 15,0 2 124-15,3 1 31 0,-6-1 5 0,0-2 2 16,0 2-19-16,-3 1-4 0,-3 2-1 0,0 0 0 15,0 3-66-15,0-1-12 0,-3 4-4 0,6 2 0 16,-9-3-14-16,3 6-3 0,-3 2-1 0,1 0 0 16,2 1-22-16,-3-1-4 0,0 3 0 0,0 0-1 15,3 2 3-15,-3 1 1 0,9 2 0 0,-6-5 0 16,0 3-5-16,0 2-1 0,6-3 0 0,0-2 0 0,0 0-9 16,3-2 0-16,-3-6 9 15,6 8-9-15,0-3 8 0,-6-5-8 0,3 2 10 0,9 1-10 0,-6-3 12 16,3 3-4-16,-9-3-8 0,9 0 12 15,-3-3-12-15,2 3 11 0,-2 0-11 0,-6 0 10 16,6 5-10-16,3 1 0 0,-3-1 0 0,-3 3 0 16,3 0 0-16,-3 5 0 0,0 0-12 0,0 1 12 15,0 4 0-15,-3-2 0 0,0 5 0 0,-3-8 0 0,0 6 9 0,0-1 7 16,-3-2 0-16,0 0 1 0,0 0 18 0,-3 0 3 16,-3 2 1-16,10-2 0 0,-10-2-7 0,0 1-2 15,3-1 0-15,-6-4 0 0,3 1-11 0,3-3-3 16,0 0 0-16,0 0-800 15,-3-3-161-15</inkml:trace>
  <inkml:trace contextRef="#ctx0" brushRef="#br0" timeOffset="114217.1499">22594 3482 1630 0,'0'0'36'0,"0"0"7"0,0 0 1 0,0 0 3 0,0 0-38 0,0 0-9 0,0 0 0 0,0 0 0 15,0 0 55-15,6 5 9 0,3 1 1 0,-9-6 1 16,0 0-18-16,15 5-4 0,0 0-1 0,-15-5 0 0,18 0-14 0,0 0-2 16,-4-5-1-16,4 2 0 15,0-5 8-15,-3 3 2 0,0-6 0 0,0 1 0 16,3-3-12-16,-6-1-1 0,-4 4-1 0,4-4 0 15,-3-1-10-15,-9 1-3 0,6-1 0 0,-6 1 0 16,0 1 1-16,-6 0 0 0,6 0 0 0,-12 2 0 16,3 3 11-16,-2 3 3 0,-7-1 0 0,6 1 0 15,-6 5-35-15,-3 3-6 0,6 2-2 0,-3 6 0 16,-2-1 11-16,2 6 8 0,3 3-12 0,0 2 12 0,3 0 0 0,0 5 8 16,3-2 0-16,3 0 1 0,0 0 2 15,0 0 0-15,12-3 0 0,0 3 0 0,3-3 5 0,3-3 0 16,3-2 1-16,0-2 0 0,3-1-17 0,3-3 0 15,2 1 0-15,4-1 0 0,0-4 11 0,-3-4-11 16,5 1 10-16,1 0-761 0,-6-3-152 16</inkml:trace>
  <inkml:trace contextRef="#ctx0" brushRef="#br0" timeOffset="114865.4838">19376 4265 1663 0,'0'0'36'0,"0"0"8"0,0 0 2 0,0 0 1 0,0 0-38 0,0 0-9 0,0 5 0 0,-2 3 0 15,-1 3 64-15,0 7 12 0,0 1 1 0,-3 7 1 16,3 4-23-16,-3-1-5 0,0 0-1 0,0 2 0 16,0 1-11-16,0 3-2 0,-3-1-1 0,0 6 0 15,0-1-12-15,3-2-3 0,-3 0 0 0,3-2 0 16,0-3-7-16,3-6-1 0,0 1-1 0,3-4 0 15,0-1-11-15,0-7 0 0,0-1 9 0,6-4-9 16,-3 1 0-16,3-3-13 0,-6-8 1 0,6 2 1 16,3-2-137-16,-3 0-28 15,0-5-6-15,0 0-670 0</inkml:trace>
  <inkml:trace contextRef="#ctx0" brushRef="#br0" timeOffset="115499.9347">19222 4527 1386 0,'0'0'30'0,"0"0"6"0,0 0 2 0,0 0 2 0,3 11-32 0,0-3-8 0,3 5 0 0,3 0 0 16,2 0 48-16,1 3 9 0,3 0 2 0,0-3 0 16,3 0-26-16,0 1-5 0,-3-6 0 0,6-3-1 15,-4 0-3-15,4-5-1 0,0 0 0 0,3-5 0 16,-3-3 9-16,3-3 1 0,-4 1 1 0,1-6 0 16,0 0 44-16,0-2 9 0,-3-1 1 0,-3 0 1 31,0 4-110-31,-4-4-23 0,-2 1-4 0,0-1 0 0,0-2 48 0,-3 2 0 15,-3 3 9-15,0 1-1 0,0 1-8 0,-3 1 10 16,0 5-10-16,0 0 10 0,0 8-10 0,0 0 8 0,0 0-8 16,0 0 8-16,-6 8-8 0,3 5-12 0,0 6 2 0,-3-1 1 15,0 4 9-15,0 1-12 0,3 1 12 0,0 3-12 16,-3 2 12-16,3 0 0 0,-2 3 0 0,2-3-8 16,3 0 8-16,-6 0 14 0,3 0-3 0,0-5-1 15,0 0 19-15,0 0 4 0,-3-3 1 0,0-3 0 16,6-5 3-16,-3 1 1 0,0-4 0 0,0 1 0 15,3-11-10-15,0 0-1 0,0 0-1 0,0 0 0 16,0 0-6-16,0 0 0 0,3-5-1 16,3-3 0-16,0-3-8 0,0-2-2 0,3 0 0 0,0-1 0 0,-4 1-9 15,4 3 0-15,-3-1 0 0,3 0 0 0,-3 6 0 16,0 0 0-16,3 2 0 0,-3 1 0 0,0 2-12 16,3 2 12-16,-3 3-10 0,0 3 10 15,3-2-16-15,-3 2 2 0,3 0 1 0,-3-1 0 16,3 1 13-16,-1 0 0 0,1 0 0 0,3 0 0 15,0-5 0-15,0 0 0 0,0-3 0 0,3-3 0 16,0 0 0-16,0-5 0 0,0 3 0 0,2-6 0 0,-2 1 0 0,0-3 10 16,0-1-10-16,0 1 12 0,-3-5-12 0,0 4 10 15,-3-4-10-15,-3 5 10 0,-3-1-10 0,-3 1 12 16,-3 0-12-16,0 2 12 0,-3 3-12 0,0 1 0 16,-3-1 0-16,3 2 8 0,-3 6-8 0,-3 0 0 0,3 3 0 15,0 5 0-15,0 0 0 0,0 2 0 0,0 6 0 0,3-3 0 16,1 6 0-16,-1 0 0 15,3-1 0-15,-3 1 0 0,3-1 0 0,0 1 8 0,6-4-8 16,3 1 0-16,0 0 0 0,0-3 0 16,5-2 0-16,1-3 0 15,3-3-28-15,0-2-10 0,3 0-2 0,3-3-688 16,0-6-138-16</inkml:trace>
  <inkml:trace contextRef="#ctx0" brushRef="#br0" timeOffset="116031.6141">20278 4601 1444 0,'0'0'40'0,"-3"-5"11"0,-3 0-41 0,-2 2-10 0,-1-2 0 0,0 2 0 0,-6 0 116 0,3 3 20 16,-6 0 5-16,3 0 1 0,0 0-56 0,3 6-11 16,-3-4-3-16,4 4 0 0,-1 1-21 0,6 1-5 15,-3 0-1-15,0 3 0 0,6 0-33 0,3-1-12 16,0 1 9-16,3-1-9 16,3 1 0-16,0 2 0 0,3-2 0 0,3 2 0 0,-1-3 0 0,1 4 0 15,0-4 0-15,0 1 0 0,0-1 0 0,-3 1 0 16,0 0 0-16,0-3 0 0,-6 2 0 0,3-2 0 15,-3 0 0-15,-3 0 0 0,0 0 0 0,-3 0 8 16,0 0 0-16,0-3 0 0,-3 0 20 0,0 1 3 0,0-1 1 16,0 0 0-16,-3-2-5 0,-3 0-1 0,3-1 0 15,0 1 0-15,3-3-17 0,0 2-9 0,-2-2 10 0,2 0-10 16,6 0 0-16,0 0 0 0,0 0 0 16,0 0 0-1,3-7-56-15,3 1-5 0,-1 1-1 0,1 0 0 16,0-1-20-16,3 1-4 0,0 0-1 0,3-1 0 15,-3-1 15-15,3 1 2 0,0 4 1 0,3-4 0 0,-3-2 44 0,3 3 9 0,-4-3 1 16,4 3 1-16,0-3 14 0,0 0 0 16,-3 0 0-16,3 0 0 0,0 0 45 0,0-2 3 0,0 2 0 0,2-3 0 15,1 0 12-15,0 1 4 0,-3-3 0 0,0 2 0 16,-3 0-19-16,0 1-3 0,-3-1-1 0,0 1 0 16,-1-1-16-16,-2 3-3 0,-3 0-1 0,0 3 0 15,-3-3-5-15,0 3-2 0,-6 2 0 0,0-2 0 16,1 5 10-16,-4-3 3 0,-3 6 0 0,3-1 0 15,-3 4-19-15,0 4-8 0,3-2 0 0,-3 6 8 0,0 1 3 0,3 1 0 16,0 3 0-16,3-1 0 0,0 3-3 0,1-2-8 16,2 0 12-16,3-1-4 0,3 1 20 0,2-4 3 15,4 1 1-15,0 0 0 0,3-5-20 16,3-1-3-16,3 1-1 0,3-6 0 0,9 1-8 0,-1-1 10 16,1-3-10-16,3 4-810 15,-3-4-168-15</inkml:trace>
  <inkml:trace contextRef="#ctx0" brushRef="#br0" timeOffset="118239.7474">17338 9821 952 0,'0'0'27'0,"0"-5"5"0,0 0-32 0,0-1 0 0,-3-1 0 0,3-1 0 15,0 2 106-15,0-2 14 0,0 0 4 0,3 0 0 16,-3-2 0-16,6 5 0 0,-1-3 0 0,4 0 0 16,3 0-57-16,-3 0-11 0,3 3-3 0,6-1 0 15,0 4-39-15,3-4-14 0,0 6 9 0,-1 0-9 16,1 3 0-16,0 0 0 0,-3 2 0 0,0 6 0 15,0 2 0-15,-4 3-9 0,-2 5 9 0,0 3-10 16,-3 2 10-16,-3 3 11 0,0 8-3 0,-6 0 0 16,0 11-22-16,-6-3-5 0,0 5-1 0,-3 0 0 15,-3 3 20-15,-2 0 16 0,-1 3-4 16,-6-1 0-16,0 1 23 0,-3-1 4 16,-3-2 1-16,4-2 0 0,2-6-5 0,3-6-1 15,-3-4 0-15,6-6 0 0,3 0-22 0,3-3-4 0,3-4 0 16,0-4-8-16,6 1 0 0,0-6 0 0,3 0 0 15,3-2-9-15,6-1-2 0,-3-4 0 0,0 1 0 16,3-1 0-16,6-1-1 31,-3-2-1-15,-3 2 0-16,0 0 0 0,-1 3-3 0,-2 0 0 0,3-3 0 16,-6 6 0-16,-3 0 16 0,0 2-9 0,0 3 9 0,-3 2-8 31,0 1 8-31,-3 5 0 0,-3-1 0 0,0 6-8 0,3-2 8 15,-3 2 0-15,-6 0 0 0,6 6 0 16,1 2 0 0,-1 2 0-16,-3 4 0 0,3-1 0 0,0 0 0 0,3 1 0 15,0 4 0-15,0-2 8 0,-3 3-8 0,3-1 0 16,0 4 0-16,0-4 0 16,-3 1 13-16,3-3 5 0,0-5 1 0,0-1 0 0,0 1 42 0,-3-3 9 15,3-3 2-15,0 3 0 0,0-2-10 0,0 2-2 31,-3 0 0-31,0 0 0 0,0 0-32 0,3-3-8 0,0-2 0 16,0 0-1-16,3 0-19 0,0-6-19 0,3-2 4 16,0 0-782-1,9-6-157-15</inkml:trace>
  <inkml:trace contextRef="#ctx0" brushRef="#br0" timeOffset="118990.2475">19061 10065 1370 0,'0'0'39'0,"0"-8"8"0,-3 0-38 0,3 0-9 0,0 0 0 0,-3 3 0 0,3-1 90 0,0 6 16 0,0 0 3 0,0 0 1 16,0 0-30-16,0 0-7 0,0 0-1 0,-3 11 0 15,3 2-24-15,0 6-4 0,0 5-2 0,0 2 0 16,0 3-7-16,0 3-2 0,0 0 0 0,0 2 0 16,-3 3-3-16,0 3-1 0,0 5 0 0,3-3 0 15,-3 0-7-15,0-2-2 0,0 0 0 0,0-3 0 16,0-3-8-16,0-5-3 0,0 0 0 0,0-5 0 15,3-3-9-15,-3 1 8 0,0-4-8 0,3-5 8 16,0 1-8-16,0-7 0 0,0 1 0 0,0-8 0 16,0 0-32-16,0 0-9 15,0 0-2-15,0 0-663 0,6-2-133 16</inkml:trace>
  <inkml:trace contextRef="#ctx0" brushRef="#br0" timeOffset="119686.6504">18963 10276 1773 0,'0'0'50'0,"0"0"11"0,0 0-49 0,0 0-12 15,0 0 0-15,3 8 0 0,0-2 10 0,0 2-1 16,6-3 0-16,-3 0 0 0,2-2 9 0,4 2 2 16,-3-5 0-16,6 0 0 0,0 0-4 0,0-3-1 15,3 1 0-15,3-3 0 0,-3-1 11 0,2-2 2 0,4-2 1 16,-3-1 0-16,0-5-1 0,0 0-1 0,0-2 0 0,-4-1 0 15,1 1-11-15,-3-1-3 0,-3 1 0 0,-3-1 0 16,0 1-5-16,0-1-8 0,-6 1 11 0,0 2-11 31,0 0 12-31,0 3-4 0,0 2 0 0,0 3-8 0,-3 3 8 0,0 5-8 16,0 0 0-16,0 0 0 0,0 10 0 0,3 4-17 16,-3 4 3-16,0 6 1 0,3 3 13 0,0 4-12 15,-3 4 12-15,3-4-12 0,-3 4 12 0,0-1 0 16,0 3 0-16,0 0-9 0,-3 3 9 0,3-3 0 15,0 0 10-15,-3 0-10 0,0-5 28 0,0 2-1 0,3-5 0 0,-3-2 0 16,0-3 7-16,3-6 2 0,-3-2 0 0,3-5 0 16,0-1-12-16,0-2-3 0,0-8 0 0,0 0 0 15,0 0 1-15,0 0 0 0,6-5 0 0,0-3 0 16,0-5-11-16,-3-3-3 0,3 0 0 0,-1-5 0 16,1 2-8-16,0 1 0 0,0 2 0 0,-3 3 0 15,3-1 0-15,0 4 0 0,-3-1-10 0,3 3 10 0,-3 3-23 16,-3 5 2-16,0 0 0 0,0 0 0 0,6 5 5 0,3 3 0 15,-6 3 1-15,6-1 0 0,-3 4 15 16,0-1-12-16,3 0 12 16,-3 0-12-16,3 1 12 0,0-1 0 0,0-3 0 0,2 1 0 0,1-6 0 15,0 0 0-15,0 1 0 0,3-4 0 0,-3-4 0 0,3-1 0 16,0-2 0-16,0-3 0 0,-1-3 0 16,-2 1 8-16,0-1-8 0,0 1 0 15,0-4 12-15,-3 1-4 0,0-3 0 0,0 3-8 16,-3-3 8-16,-3 0-8 0,0 0 0 0,-3 3 0 0,0 0 9 15,-3 2-9-15,-3-2 0 0,0 5 9 0,0 3-9 0,0 2 0 16,0 1 0-16,-3 7 0 0,3 0 0 0,0 3 0 16,-3 5-12-16,3 6 12 0,0-1-13 0,0 1 5 15,3 2 8-15,0 0-13 0,0 3 13 0,1 0 15 0,2-3-3 0,0 0-1 16,2 0 8-16,1-2 1 0,0-3 1 0,3 0 0 16,0-3-29-16,3-3-7 0,0 1-1 0,0 0 0 15,0-3 4-15,3-3 0 0,-3-3 0 0,3 1 0 16,3-3-121-1,0 0-24-15,-1-5-5 0</inkml:trace>
  <inkml:trace contextRef="#ctx0" brushRef="#br0" timeOffset="119973.3893">19984 10422 2055 0,'-9'-8'45'0,"9"8"10"0,-6-3 1 0,0 1 2 0,-3-4-46 0,0 6-12 16,0-2 0-16,0-1 0 0,0 6 68 0,0-1 11 15,0 1 2-15,0 0 1 16,3 5-30-16,1-3-7 0,-1 6-1 0,3-1 0 16,3-2-44-16,0 3 0 0,0 2 0 0,3 0-13 0,3 0 13 0,-3 3 0 15,5-3 0-15,1 3 0 0,0-2 0 0,-3-4 0 16,6 3 0-16,-3-2-9 0,0 2 9 0,-3 0 0 16,0 1 0-16,0-4 0 0,-3 3 0 0,-3-2 0 15,0-3 0-15,0 3 8 0,-3-1-8 0,-3 1 9 16,0-3-9-16,0 2 10 0,-3 1-10 0,0-3 0 15,0 0 0-15,0 0 0 0,0 0 15 16,0-3-3-16,3-3 0 0,1 4 0 0,-4-6-12 0,3 0-8 16,6 0 8-16,0 0-758 0,-3-3-144 0</inkml:trace>
  <inkml:trace contextRef="#ctx0" brushRef="#br0" timeOffset="120274.6457">20058 10615 1843 0,'0'0'40'0,"0"0"9"0,9 5 2 0,0-2 1 0,0 0-42 0,0-1-10 0,3 1 0 0,-3-3 0 16,3 0 53-16,-1 0 9 0,4 0 2 0,-3-5 0 15,3 2-22-15,0-2-4 0,-3-1-1 0,0-1 0 16,-3-1-12-16,3 0-2 0,-6 0-1 0,0 0 0 16,0-3-6-16,-3 3 0 0,-3 0-1 0,0-2 0 15,-3 2-5-15,-3 0-1 0,0-3 0 0,-6 6 0 16,0 0 0-16,0-1 0 0,-3 6 0 0,3 3 0 15,0 2-9-15,0 1 0 0,0 4 0 0,1 1 8 16,2 5 11-16,0 0 1 0,0 2 1 0,3 3 0 0,3-2 9 16,3 2 2-16,-3-3 0 0,9 1 0 0,-3-3 1 0,6 0 1 15,0-3 0-15,3 0 0 16,2-2-21-16,4-1-4 0,6-2-1 0,-3-2 0 16,0-4-8-16,3 1 0 0,-4-6 0 0,7 1-812 15,-3-4-168-15</inkml:trace>
  <inkml:trace contextRef="#ctx0" brushRef="#br0" timeOffset="121011.7572">21246 10602 1850 0,'0'0'40'0,"0"0"9"0,0-5 2 0,-3-3 1 0,0 2-41 0,3-2-11 0,-3 3 0 0,3-3 0 0,3 0 92 0,-3-2 17 16,-3-1 3-16,3-2 1 0,3 0-49 0,-3-1-11 15,0 1-1-15,-3 3-1 0,3-4-16 0,0 1-3 16,-3 0-1-16,0 0 0 0,0-1 2 0,0 1 1 15,0 3 0-15,-3-1 0 0,0 0-18 0,0 4-3 0,-3 1-1 16,3 1 0-16,-3 2-4 0,0 1 0 0,3 4-8 0,-3 1 12 16,4 2-12-16,-1 6-15 15,-3 5 3-15,3 0 1 0,3 2 11 16,-3 6 0-16,3 0 8 0,0 0-8 0,3 2-12 0,3-2-6 16,0 0-2-16,0-1 0 0,3 1 20 0,0-5 0 15,3 2 0-15,-3-3 0 0,2-2 0 0,1-2 0 16,0-4 0-16,3 3 0 0,0-5 0 0,0-2 0 15,-3-4 0-15,0-2 0 0,6-2 12 0,-3-6 7 0,-6-3 1 0,3-2 0 16,2-3-10-16,1-5-2 0,-3 0 0 0,0-3 0 16,0-3-8-16,0-2 12 0,0-5-12 0,-3-1 12 15,0-2 1-15,-3 3 1 0,0-6 0 0,-3 3 0 16,0-2-14-16,-3 4 0 0,-3-2 8 0,3 5-8 16,-3 1 0-16,3 2 0 0,-6 5 0 0,3 5 0 15,3 6 0-15,0 0 0 0,0 5-10 0,0 3 10 16,3 5-10-16,0 0 10 0,-6 10-12 0,0 3 12 0,0 3-18 15,3 8 3-15,0 2 1 0,-3 9 0 0,4-1 14 16,-4 6-11-16,3 0 11 0,3 2-10 0,0 3 10 16,0-3 0-16,0 1 0 0,3-6 0 15,3-3-37-15,-1 0-6 16,1-4-1-16,6-4 0 16,6-2-118-16,-3-6-24 0,0 1-5 0,0-6-754 0</inkml:trace>
  <inkml:trace contextRef="#ctx0" brushRef="#br0" timeOffset="121259.2895">21555 10491 1796 0,'0'0'40'0,"-3"-3"8"0,-3 0 1 0,-3 1 1 0,1-1-40 0,8 3-10 0,-9 3 0 0,0 5 0 15,-3 0 52-15,3 2 9 0,3 1 2 0,-3 5 0 16,6 2-31-16,-3 1-5 0,3 2-2 0,3 0 0 16,6-2-10-16,-3 2-3 0,3 0 0 0,6-3 0 15,0-2-12-15,0-2 9 0,3-4-9 0,-1-2 8 16,1 0 12-16,3-5 1 0,-3-3 1 0,0 0 0 15,0-3-3-15,0 0-1 0,-6-2 0 0,3 0 0 16,-7 0 59-16,1-3 12 0,-3 0 3 0,-3 2 0 16,0-7-29-16,-3 5-6 15,-3 0-1-15,1 0 0 0,-4-5-22 0,0 2-5 16,-3 1-1-16,3-3-888 16,-3-1-179-16</inkml:trace>
  <inkml:trace contextRef="#ctx0" brushRef="#br0" timeOffset="122101.066">22243 10528 1609 0,'-3'16'35'0,"3"-6"7"0,-3 1 2 0,3 2 2 0,3 3-37 0,-3 2-9 0,0 1 0 0,3-1 0 15,0 1 65-15,-3 0 11 0,-3-4 3 0,6-1 0 16,0-4 17-16,0-2 3 0,-3-3 1 0,3-2 0 0,-3-3-47 0,0 0-9 15,6-5-1-15,-3-3-1 0,-3 0 6 16,6-5 0-16,-3-6 1 0,6 3 0 0,-3-2-10 0,0-1-3 16,-3-2 0-16,5-3 0 15,1 3-7-15,-3-3-1 0,-3 6-1 0,6-3 0 16,-3 2-18-16,-3 1-9 0,3 4 10 0,0 1-10 16,-3 5 0-16,3 0 0 0,-3 6 0 0,-3 2 0 15,0 0-9-15,9 8 9 0,0 2-13 0,-6 6 5 0,3 0 8 16,0 5-10-16,0 0 10 0,-3 0-10 0,3 1 10 0,-3 1 0 15,-3-1 0-15,3 1 0 0,0-2 0 0,-1 1 0 16,-2-1 0-16,6-3 0 0,-3-2-19 0,3 0-1 16,-3 0-1-16,3-5 0 15,0-1-107-15,3-5-22 0,0 1-4 0,-9-6-1 16,9-3-43-16,3 0-9 0,3-7-1 0,-3 2-1 16,3-5-1-16,0-1 0 0,-1-1 0 0,-2-4 0 15,-3 1 112-15,3-1 22 16,3 3 5-16,0-5 1 0,-3 2 79 0,-3 1 16 0,-6 2 3 0,0 0 1 0,-3 3 115 15,-3 5 24-15,-3-3 4 0,0 9 0 0,-6 2-60 0,9 0-12 0,-6 5-2 16,0 3-1-16,0 5-2 0,0-2-1 16,3 2 0-16,0 3 0 0,3 0-31 0,-3 0-7 15,6 0 0-15,0-1-1 0,3-1-17 0,0-1-3 16,0-3-1-16,9-2 0 0,0 0-15 0,-3-2-3 0,9-6-1 16,0 0 0-16,-3 0 14 0,0-6 3 0,-1 1 1 0,-2-3 0 15,0 0 10-15,0-2 1 0,0-1 1 0,-6 0 0 16,0 1-5-16,-6-1-2 0,6 1 0 0,-6-1 0 15,0 1-10-15,-6 2-3 0,0 0 0 0,3 0 0 16,0 0-25-16,-6 0-20 0,-3 3 3 0,3-6-767 16,6 0-152-16</inkml:trace>
  <inkml:trace contextRef="#ctx0" brushRef="#br0" timeOffset="122313.9847">22862 10004 1814 0,'6'3'40'0,"-6"-3"8"0,0 0 1 0,0 7 3 0,0 4-42 0,0 2-10 16,0 1 0-16,-3 4 0 0,0 6 55 0,3 0 9 16,0 2 1-16,0 3 1 0,0 3 2 0,0 5 0 0,-3 5 0 0,3-2 0 15,0 2-22-15,0 1-4 0,-3-4-1 0,6 1 0 16,3-6-16-16,-3 4-3 16,3-7-1-16,0-2 0 0,3-2-21 0,0-1 9 15,0-2-9-15,0-5 0 0,0-1-9 0,2-2-9 16,4-5-2-16,-6 2 0 15,3-5-136-15,-3-3-27 0,0-5-5 0</inkml:trace>
  <inkml:trace contextRef="#ctx0" brushRef="#br0" timeOffset="122456.9452">22698 10345 2098 0,'0'0'60'0,"9"0"12"0,-3-2-58 0,3 2-14 0,3-3 0 0,3 3 0 16,12-3 44-16,-3-2 7 0,5 2 1 0,4-2 0 15,0 0 20-15,3-1 4 0,2 1 0 0,4 3 1 0,-3-1-61 16,-1 3-16-16,-2 3 0 0</inkml:trace>
  <inkml:trace contextRef="#ctx0" brushRef="#br0" timeOffset="123120.7259">19990 11808 1825 0,'0'0'40'0,"0"0"8"0,0 0 1 0,0 0 3 0,0 0-41 0,0 0-11 16,0 0 0-16,0 0 0 0,0 0 46 0,0-2 7 15,-3-4 2-15,0-2 0 0,3 3 7 0,-6-3 2 16,0 0 0-16,0 0 0 0,3 0-22 0,-3 1-4 16,0-1-1-16,-3 2 0 0,0 1-7 0,0 2-2 15,-3 1 0-15,3 2 0 16,0 2-28-16,0 4 0 0,-2-1 0 0,2 6 0 0,-3 4 0 0,3 4-15 16,-3 2 3-16,6 0 1 0,0 6 2 0,0-1 0 15,3 3 0-15,3 0 0 0,0-2 9 0,6-1-10 16,-3-2 10-16,3-3-10 0,0 0 10 0,6-2 0 15,0-3-9-15,3-3 9 0,-1-2 0 0,4-6 0 0,3 0 0 16,0-2 0-16,3-6-10 0,0-2 10 0,2-3-13 0,1-3 5 31,0-4-130-31,-3-1-26 0,0-6-4 0,-1-4-710 16</inkml:trace>
  <inkml:trace contextRef="#ctx0" brushRef="#br0" timeOffset="123462.9408">20314 11311 1407 0,'0'0'40'0,"0"11"8"0,0 2-38 0,3 5-10 0,-3 3 0 0,0 6 0 16,-3-1 46-16,3 6 7 0,3 3 2 0,-3 2 0 0,0-3-10 0,3 6-1 15,-3-1-1-15,0 1 0 0,0 2 2 0,0-2 1 16,0 0 0-16,0-3 0 0,0 0 22 0,0-5 4 16,-3-1 0-16,3-4 1 0,0-6-18 0,0 0-4 15,-3-5-1-15,3 0 0 16,-3-3-12-16,3-2-2 0,0-6-1 0,0-5 0 0,0 0-7 0,0 0 0 15,0 0-1-15,0 0 0 0,3-3-10 0,0-5-1 16,3 0-1-16,0-5 0 0,3 0-7 16,0-6-8-16,0 4 11 0,3-4-11 0,-3 6 0 0,3-3 0 15,-4 3 0-15,1 2-12 0,0 6 12 0,0 0-11 16,-3 2 11-16,3 3-10 0,0 5-2 16,-3 0-1-16,3 3 0 0,-6 3 0 0,-3 2 13 15,3 0-12-15,3 3 12 0,0-2-12 16,0-1 12-16,-3 3 0 0,3-3 0 0,-3 0 0 15,3-2 0-15,-3 2 0 0,0-2-8 0,3-1 8 16,-1-2-94-16,4 0-16 0,-3 0-3 0,0-5-560 16,3-1-112-16</inkml:trace>
  <inkml:trace contextRef="#ctx0" brushRef="#br0" timeOffset="123828.9396">20781 11877 1612 0,'0'0'45'0,"0"0"11"15,-6-2-44-15,4-1-12 0,-1-2 0 0,-6 2 0 16,0-2 97-16,0 2 18 0,9 3 3 0,-3-3 1 16,-3 3-31-16,0 0-7 0,0 0-1 0,-3 3 0 15,3 2-40-15,0 1-8 0,-3 2-1 0,3 2-1 0,0 1-22 16,0 2-8-16,0 0 0 0,0 3 9 0,3 3-9 0,0-1 0 16,0-2 9-16,0 0-9 0,-2 0 8 0,5 0-8 15,2-3 8-15,1-3-8 0,0 1 11 0,3 0-3 16,0-4 0-16,0 1 0 0,3-5 0 0,0 0 0 15,-3-1 0-15,6-4 0 0,0-1 2 0,-3 0 0 16,0-5 0-16,0 1 0 16,0-1-10-16,0 0 12 0,-3-3-12 0,-3 3 12 0,2 0-12 15,1 0 8-15,-3 0-8 0,0 3 8 16,-3 5-8-16,0 0 0 0,0 0 0 0,0 0 8 0,0 0 0 0,0 0 0 16,0 0 0-16,0 0 0 0,3 8-8 0,0 0 0 15,-3 0-12-15,3 2 12 0,3-4-9 0,0 2 9 16,0 0 0-16,0 0 0 15,3-3-32-15,0 0 1 0,-3-2 0 0,6-1 0 16,3-2-161-16,-3-2-33 0,0-1-7 0</inkml:trace>
  <inkml:trace contextRef="#ctx0" brushRef="#br0" timeOffset="124369.3453">20999 12020 1555 0,'0'0'34'0,"0"0"7"0,0 0 2 0,0 0 1 0,0 0-36 0,0 0-8 0,0 0 0 0,-6 3 0 15,3 2 127-15,3-5 23 0,0 0 5 0,0 0 1 16,0 0-52-16,0 0-11 0,0 0-1 0,0 0-1 15,0 0-36-15,0 0-7 0,0 0-2 0,0 0 0 16,6-3-27-16,-3-2-6 0,3 0-1 0,0-1 0 16,0 1 0-16,3-3 0 15,-1 0 0-15,1 3 0 0,-3-3-12 0,3 3 8 0,0 2-8 0,-3 0 0 16,3 1 0-16,-3 4 0 0,3 1 0 0,0 0 0 16,0 5 0-16,-3 0 0 0,3 2-12 0,-3 1 12 15,3-1-8-15,-3 1 8 0,-1 2 0 0,-2-2 0 16,3 2 0-16,-3-2 0 0,0 2 0 15,0-3 0-15,0 4 0 0,0-4 0 0,0 1 0 0,0-1 0 16,-3-2-9-16,3 0 9 0,3-2-13 0,0-4 5 16,0 1-42-16,3-3-8 0,-3-3-2 0,3 1 0 15,0-4-29-15,3-2-7 0,-3 0 0 16,0 3-1-16,2-5-10 0,-2-1-1 16,3 0-1-16,0 1 0 0,-3-1-12 15,3 1-3-15,0-4 0 0,-3 4 0 0,0-1 79 16,0 1 15-16,-3-4 3 0,-3 4 1 0,0-1 77 0,-3 1 15 0,0 2 3 15,-3 0 1-15,0 2 14 0,-3 1 2 0,-3 3 1 0,0 2 0 16,0 0 40-16,-3 5 8 0,0-3 1 0,0 4 1 0,0 2-107 16,3 0-22-16,-2-3-8 0,2 3 0 0,0 0 49 0,3 0 3 0,0-3 1 0,3 3 0 15,0-3-33-15,3 3-6 0,0 0-2 16,3 0 0-16,0-3-12 0,3 3 0 0,-3-2 0 16,6 2 0-16,-3-1 0 0,2 1 0 0,1 0-11 0,0 0 11 15,0-2-15-15,0 2 5 0,0 2 1 0,0-2 0 31,-3 0-15-31,0 3-4 0,0-4 0 16,-3 4 0-16,0 0 4 0,0-3 1 0,-3 2 0 0,0 1 0 16,0-3 23-16,-3 2-11 0,0-2 11 0,0 0-8 0,0 3-82 15,0-3-16-15,0-3-3 0</inkml:trace>
  <inkml:trace contextRef="#ctx0" brushRef="#br0" timeOffset="124892.8425">21368 12189 1642 0,'0'0'46'0,"3"11"11"0,-3 0-45 0,0-1-12 0,3 3 0 0,0 3 0 15,0-3 92-15,0 6 17 0,-3-3 3 0,0 2 1 16,-3 1-20-16,0 2-4 0,6 0-1 0,-3 0 0 16,-3 1-27-16,0-4-5 0,0 3-2 0,-3-2 0 15,-3-1 6-15,3 1 2 0,-3-3 0 0,-3 2 0 16,0-2-5-16,0 0-1 0,-3-3 0 0,4 0 0 0,-4-2-23 15,0 0-5-15,0-6 0 0,0 0-1 0,3-2-14 16,0-1-2-16,0-2-1 0,3-2 0 0,0-1-19 16,3-5-4-16,1 0-1 0,2-5 0 31,6-3-166-31,-1 0-32 0,4-5-8 0,3 0-896 0</inkml:trace>
  <inkml:trace contextRef="#ctx0" brushRef="#br0" timeOffset="125230.4872">21567 12073 2293 0,'0'0'50'0,"0"0"10"0,0 0 3 0,0 0 2 0,6 5-52 0,0-2-13 0,0 0 0 0,0-1 0 15,6-2 20-15,-3 0 2 0,3 0 0 0,0-2 0 16,0-4-6-16,2 1 0 0,1 0-1 0,0-3 0 15,-3 0-5-15,0-3-1 0,3 1 0 0,-3-1 0 16,-3-2-9-16,0 2 12 0,-3 1-12 0,0-1 12 16,0 3-12-16,-3-2 0 0,-6 2 9 0,3-3-9 15,-6 3 10-15,0 3-2 0,-3-1-8 0,-3 4 12 16,0-1-12-16,0 3 9 0,0 3-9 0,0 2 8 16,0 0 5-16,0 6 1 0,0 2 0 0,1 3 0 15,2 0 19-15,0 3 4 0,0-1 1 0,3 3 0 16,0 0 0-16,0 3 0 0,3 0 0 0,3 0 0 0,0 0-10 15,6-1-1-15,0 1-1 0,3-3 0 0,6-2-26 16,0-3 8-16,2-6-8 0,4 1 0 16,0-3-53-1,3-3-16-15,6-2-3 0,-1-1-1169 0</inkml:trace>
  <inkml:trace contextRef="#ctx0" brushRef="#br0" timeOffset="126421.5768">21234 4469 1962 0,'0'0'43'0,"0"0"9"0,0 0 1 0,0 0 3 16,0 0-45-16,0 0-11 0,0 0 0 0,0 0 0 0,9 5 31 0,-3-2 4 15,-3-1 1-15,-3-2 0 16,12 6-19-16,3-1-3 0,-7 3-1 0,7 0 0 16,0 0-4-16,0 5-1 0,-3-2 0 0,6 7 0 15,3 1-8-15,-3 2 10 0,2 5-10 0,1 1 10 16,-3-1-10-16,3 3 10 0,-3 3-10 0,3 0 10 16,-1 0-10-16,-2 2 0 0,3 3 9 0,0 3-9 0,0-1 0 0,3 1 8 15,-4 2-8-15,7 1 0 0,-3-1 8 0,3 0-8 16,-3 1 10-16,2-1-10 0,1 3 0 0,0 0 0 15,-6 5 0-15,6 1-10 0,-6-1 10 0,-1 0 9 16,1-2-1-16,0 5-8 0,-3 0 9 0,3 2-9 0,-6 6 0 16,2 0 9-16,4 2 2 0,-3 1 0 0,0-6 0 15,0 6 0-15,0-1-2 0,-3 1 0 0,2-1 0 16,-2 1 0-16,0-4 7 0,-3 1 0 0,-3 3 1 0,3-3 0 16,0 2-1-16,-3 3 0 0,-6-5 0 15,6 0 0-15,-6 0-4 0,-3 2-2 16,0-2 0-16,0 3 0 0,-3 2-2 0,3 3-8 15,-9-3 12-15,0 0-4 0,-3-3-8 0,3 4 12 16,0-4-12-16,0 1 12 0,0-1-12 0,0 1 0 16,0-6 0-16,0 0 0 0,-2-2 12 0,-1-4-2 0,0 1-1 15,3 0 0-15,-3 0 21 0,0 0 4 0,0-3 1 0,3 1 0 16,-6-4-15-16,3 4-2 0,0-6-1 0,1 7 0 16,-1 1-9-16,-3-2-8 0,3-1 12 0,-3 0-12 15,-3 0 9-15,3-2-9 0,-3 2 0 0,-2 1 9 16,2-4-9-16,-6 3 0 0,0 1 0 0,3-4 0 15,-9 1 8-15,10-6-8 0,2 1 8 0,-3-4-8 0,0 1 15 0,3-3-3 16,0 0 0-16,3 0 0 0,1-2 3 0,-1-4 0 16,6 1 0-16,-3-5 0 0,3-4-3 15,-3 1-1-15,6-3 0 0,0-2 0 16,0-6-31-16,3-2-7 16,0-3-1-16,3-8 0 0,0 0-38 0,0 0-8 15,0 0-2-15,3-11 0 0,3 0-112 16,0-4-22-16,0-1-5 0,-3-3-416 0,0-2-83 0</inkml:trace>
  <inkml:trace contextRef="#ctx0" brushRef="#br0" timeOffset="126925.5784">21549 9125 1407 0,'-9'-10'40'0,"9"2"8"0,-3 0-38 0,1 0-10 0,2 0 0 0,0 3 0 16,0 5 104-16,0 0 20 0,0 0 3 0,0 0 1 16,0 0-48-16,0 0-10 0,0 0-2 0,0 3 0 15,2 4-31-15,1 4-6 0,3 2-2 0,-3 3 0 16,0 0 8-16,0 3 2 0,0 4 0 0,0 1 0 15,0-3-15-15,-3 6-2 0,0-1-1 0,0 3 0 16,0 0 16-16,0 6 3 0,0-1 1 0,0 3 0 16,0-2 7-16,0-1 2 0,3 0 0 0,0-2 0 15,-3 0-34-15,3-6-8 0,3 1 0 0,0-1-8 16,0-2 10-16,0-3-10 0,0-2 8 0,3-3-8 16,0-3 0-16,0-2 0 0,0-6 8 0,0-3-8 15,0-2 10-15,-1-2 0 0,10-1 0 0,0-5 0 16,3-5 0-16,-3-3 0 0,0 0 0 0,-3-8 0 15,5 1-2-15,-2-6 0 0,6-3 0 0,-6-3 0 16,3-2-8-16,0 0 8 0,2 3-8 0,-5-3 8 16,3 2-8-16,-3 4 0 0,3 2 0 0,-6 0 0 15,3 5-20-15,-4 0 0 0,1 0 0 0,0 3 0 16,0 2-18-16,-3 1-3 0,0-1-1 0,0 6 0 16,-3 0 15-16,-3 2 3 0,-3 3 1 0,0 0 0 0,3 3 13 0,-6 2 10 15,0 3-13-15,0 0 5 0,0 0 8 0,-6-5 11 16,0 3-3-16,-3 4 0 0,0 1-8 0,0 2 12 15,-3 0-12-15,0-2 12 0,-3 0 2 0,-3 2 1 16,4 0 0-16,-4-2 0 0,0 0 13 0,-3-1 4 0,0-4 0 16,-3-1 0-16,3 0 4 0,-5 3 0 0,-1-5 1 15,-6 0 0-15,-3-1 2 0,4-2 0 0,-4-2 0 0,3 2 0 16,0 0 1-16,4-3 1 0,2 1 0 16,0-1 0-16,6 3-41 0,0 3 0 0,4 0 0 15,5 2 0 1,3 3-41-16,0 0-7 0,3-3-2 0,6 3-1305 15</inkml:trace>
  <inkml:trace contextRef="#ctx0" brushRef="#br0" timeOffset="176209.7395">9110 14777 2080 0,'0'0'46'0,"0"0"10"0,0 0 1 0,0 0 1 0,0 0-46 0,0 0-12 0,0 0 0 0,6-3 0 15,3-2 0-15,3 2 0 0,0 1-10 0,6-1 10 0,3-2-12 16,3 2 12-16,2 1-13 0,1-1 5 0,3 0-6 0,0 1-1 16,-4-1 0-16,7 0 0 0,0 1 3 0,6 2 1 15,2-3 0-15,4 3 0 0,3 0 11 0,2 3-13 16,1-3 5-16,2 2 8 0,1-2-9 0,2 0 9 16,4 0 0-16,3 3 0 0,5-3 0 0,-3 3 0 15,1-3 0-15,-1-3 0 0,4 3 18 16,5 0 10-16,4 0 3 0,-1 0 0 15,0 0-14-15,1 0-2 0,5 0-1 0,4 0 0 16,2 0 5-16,0 3 1 0,-3-3 0 0,7 0 0 16,8 2-10-16,-3 1-2 0,-6-3 0 0,7 3 0 0,-1 2-8 0,3-3 10 15,-3 1-10-15,6 0 10 0,1-1 5 0,-1 4 1 16,0-4 0-16,-27 1 0 0,10 0-16 0,2-1 0 16,0 1 8-16,4-3-8 0,5 3 0 0,3-3 0 15,-3 0 0-15,48-3 0 0,-15 0 0 0,-6 1 0 0,-3-4 0 0,-6 4 0 16,0-4 0-16,-3 4-8 0,-2-1 8 0,-4-2 0 15,-3 2 0-15,0 1 0 0,3-1 0 0,-6-2 9 16,1 5-9-16,-1-3 0 0,-3 0 0 0,0 3 0 16,-5-2 0-16,-1 2 0 0,0 0 0 0,0 0 0 15,-2 0 0-15,-4 0 0 0,-3-3 0 0,-2 3 0 16,2 0 11-16,-6 0 0 0,-2 0 0 0,-1 0 0 16,-5 3 2-16,-1-3 1 0,4 2 0 0,-4-2 0 15,1-2-6-15,-4 2 0 0,-5 2-8 0,-1 1 12 16,-5 0-12-16,2-3 8 0,4 0-8 0,-10 2 0 15,-5-2 0-15,-3 0-8 0,5 3-1 0,-5-3 0 32,-6 0-89-32,-1 3-18 0,1-3-3 0</inkml:trace>
  <inkml:trace contextRef="#ctx0" brushRef="#br0" timeOffset="186392.7912">3854 16092 1119 0,'0'0'24'0,"0"0"6"0,0 0 1 0,0 0 1 0,0 0-32 0,0 0 0 0,0 0 0 0,0 0 0 15,3 8 32-15,0 2 0 0,0-2 0 0,0 6 0 16,0-1-5-16,-3 5-1 0,3-4 0 0,0 4 0 16,3 1 12-16,-4-3 2 0,1 5 1 0,0-3 0 15,0-2-5-15,3 0 0 0,-3 3-1 0,0-1 0 16,-3-2 7-16,3 2 2 0,0 1 0 0,0-6 0 16,-3 0 6-16,3 1 2 0,0-6 0 0,-3 0 0 15,0-8-6-15,0 0-1 0,0 0 0 0,0 0 0 16,3 5 3-16,-3-5 0 0,0 0 0 0,0 0 0 15,0 0 5-15,0 0 2 0,0 0 0 0,0 0 0 16,-3-5-19-16,-3-3-4 0,6 0-1 0,-3-3 0 0,-3-2-15 0,3 2-2 16,-3-2-1-16,3 0 0 0,-3-3-2 15,3 3-1-15,-2-3 0 0,-1-3 0 0,3 1-2 0,0-1 0 16,0-2 0-16,0 0 0 0,3-3-8 0,0 0 0 16,0 0 0-16,0 1 8 0,3 1-8 15,3 1 0-15,0-5 0 0,0 2 8 16,2-2-8-16,1 2 8 0,3 3-8 0,0 2 8 15,3 3-8-15,3 0 0 0,0 3 0 0,3 3 0 16,-1-1 0-16,4 6 0 0,3-1 0 0,-3 4 0 0,3 2 0 16,-1 2 0-16,-2 1 0 0,3 0 0 0,0 2 0 0,0-2 0 15,-7 2 0-15,4 0 0 0,-3-2-19 0,0-1 1 16,3 1 0-16,0-3-1175 16</inkml:trace>
  <inkml:trace contextRef="#ctx0" brushRef="#br0" timeOffset="192886.9425">9253 13298 1594 0,'0'0'35'0,"0"0"7"0,0 0 2 0,0 0 1 0,0 0-36 0,0 0-9 0,-3 5 0 0,0 3 0 15,-3 0 47-15,3 0 7 0,-3 0 2 0,3 3 0 16,-3 2-44-16,0 3-12 0,1 0 0 0,2 5 8 15,-3 5 4-15,0 6 0 0,0 5 1 0,0 5 0 16,3 6-2-16,0-8-1 0,3 7 0 0,0 6 0 16,0 8 0-16,0 8 0 0,-3 5 0 0,0 5 0 15,3 3-1-15,0 6 0 16,0 2 0-16,3 2 0 0,0 3 13 0,0-2 2 0,0 0 1 0,0-1 0 16,0 1 7-16,0 36 2 0,0-7 0 0,3-8 0 15,-3-13-6-15,3-1 0 0,-6-2-1 0,3 0 0 16,-3-3-7-16,2 0-2 0,-2-5 0 0,0 3 0 15,3 2-2-15,-3 0-1 0,-3-5 0 0,1-2 0 0,-1 2 1 0,0-3 1 16,3 0 0-16,-6-7 0 0,0-6-3 0,0-8-1 16,3-3 0-16,3-2 0 0,0-3-13 0,0-7 11 15,0 2-11-15,3-14 10 16,3 6-46-16,-3-10-10 0,3-4-2 0,3-1-666 16,-1-7-134-16</inkml:trace>
  <inkml:trace contextRef="#ctx0" brushRef="#br0" timeOffset="193690.5829">16528 13084 1598 0,'-12'-19'35'0,"6"14"7"0,3 0 2 0,0-3 1 0,0 2-36 0,-3-2-9 0,3 0 0 0,0 3 0 16,0 3 66-16,0-4 11 0,-3 6 3 0,6 0 0 16,0 0-8-16,0 0-2 0,0 11 0 0,3 5 0 0,3 5-50 0,-3 5-9 15,3 1-3-15,-6 5 0 16,3 2-8-16,3 6 10 0,0 2-10 0,-3 11 10 16,-3 2-10-16,0 6 0 0,3 11 0 0,-3 4 8 15,0 6-8-15,-3 11 0 0,0 13 0 0,0 5 0 16,0 5 0-16,3-28 8 15,-6 10-8-15,3 10 0 0,-3 6 8 0,3 2-8 0,-6 1 0 0,3 4 8 0,3 1-8 0,-6 58 10 16,4-21-10-16,-4-11 10 0,0-8 2 0,3-13 0 16,3-8 0-16,3-2 0 0,-3-6-4 0,0-5 0 15,3-11 0-15,0-3 0 0,3-4 16 0,-3 2 2 16,0-11 1-16,6-2 0 0,0-11-15 0,0-8-2 0,-3-5-1 16,6-3 0-16,-4-7-9 0,1 2 0 0,3-6 0 0,-3-7 0 31,-3 0-33-31,3-6-3 0,0-4 0 0,3 1 0 15,-9-7-126-15,6-3-26 0,-3-2-4 0,0-3-635 0</inkml:trace>
  <inkml:trace contextRef="#ctx0" brushRef="#br0" timeOffset="195588.0028">12420 15203 1598 0,'0'0'35'0,"0"0"7"0,0-8 2 0,0 0 1 0,0 0-36 0,3-2-9 15,-3 2 0-15,0 0 0 0,0 0 52 0,0 2 9 16,3 1 2-16,-3 5 0 0,0 0-23 0,0 0-5 15,0 0-1-15,3 8 0 0,0 3-10 0,0 5-1 16,-3 2-1-16,0 6 0 0,0 8-12 0,0-1-2 16,0 4-8-16,-3 2 12 15,3-3-1-15,-3 6-1 0,0 0 0 0,-3-3 0 16,0 2 3-16,0-2 1 0,0 3 0 0,0-3 0 0,1 3-3 16,-1-3-1-16,3-3 0 0,-3-2 0 0,3 0-10 0,0-6 0 15,-3 1 0-15,3-6 0 0,3-3 0 16,-3 1-11-16,0-6 1 0,3 0 0 15,3-2-103-15,0-6-21 0,-3-5-4 16,0 0-413-16,0 0-82 0</inkml:trace>
  <inkml:trace contextRef="#ctx0" brushRef="#br0" timeOffset="195960.4401">12602 15317 1280 0,'0'0'36'0,"0"0"8"0,-6 2-35 0,3 4-9 0,-3 2 0 0,3 0 0 16,-3 5 10-16,3 0 0 0,-6 6 0 0,6 2 0 16,-3 0 8-16,3 8 2 0,-3 3 0 0,3 2 0 15,0 1-5-15,3 2-1 0,0-3 0 0,0 8 0 16,3-2-1-16,0-3 0 0,6 0 0 0,-3-5 0 16,3-6 5-16,0 1 1 0,6-3 0 0,0-3 0 15,0-5 12-15,3-6 2 0,2-2 1 0,1-3 0 16,3-5 13-16,0-5 2 0,0-3 1 0,-1-2 0 15,4-6-6-15,-3-3 0 0,-3-2-1 0,3-3 0 16,-3-2-9-16,-7-6-2 0,4 0 0 0,-6-2 0 0,-3-1-4 0,0-2 0 16,-3 3-1-16,-3 0 0 0,-3-1-4 0,0 3-1 15,-6 3 0-15,-3 0 0 0,0 0 2 0,-3 8 1 16,-3-3 0-16,-3 6 0 0,4-1-10 0,-4 3-3 16,0 3 0-16,-3 2 0 0,3 4 5 0,0 4 1 15,-2 0 0-15,2 6 0 0,0 2-18 0,0 0 0 16,0 6 0-16,3 0 0 15,0-1-20-15,0 3-12 0,4 3-1 0,2-2-1 16,0-1-122-16,3 0-24 0,0-2-4 0,6-1-396 16,-3 1-80-16</inkml:trace>
  <inkml:trace contextRef="#ctx0" brushRef="#br0" timeOffset="196327.5573">13123 15401 972 0,'0'6'21'0,"-6"4"5"15,0 6 1-15,0 5 0 0,-6 3-27 0,0 5 0 0,3 3 0 0,0 5 0 16,0 0 48-16,3 3 4 0,0-1 0 0,3-4 1 16,0 5 12-16,3-9 3 0,3-4 0 0,0-6 0 0,6 0-23 0,0-5-4 15,3-5-1-15,3-4 0 0,0-4-12 0,3-3-4 16,3-5 0-16,-1-3 0 0,1-5 16 0,0-3 2 15,6-8 1-15,0-2 0 0,-4-6-11 16,1-3-1-16,-3 1-1 0,0-3 0 16,-3-3 26-16,-6 1 6 0,0 2 1 0,-6 2 0 15,-3 3 9-15,-3 3 1 0,-3 0 1 0,-6 0 0 16,0 0-13-16,-6 2-2 0,-3 1-1 0,-3 2 0 0,-6 3-26 16,7 5-4-16,-4 3-2 0,3 5 0 0,-3 3-26 0,3 2 0 15,0 8 0-15,4 1 0 16,-1 7-39-16,3 3-6 0,3 5-2 0,0 3 0 15,6 2-127-15,0 6-26 0,6 0-4 0,3 2-2 16</inkml:trace>
  <inkml:trace contextRef="#ctx0" brushRef="#br0" timeOffset="196853.2139">13828 15629 1371 0,'0'0'30'0,"0"0"6"0,0-5 2 0,-3-3 1 0,3 2-31 15,0-2-8-15,-3 1 0 0,3-4 0 16,-3 0 72-16,3 1 12 0,-6-3 4 0,3 2 0 15,-3 0 6-15,0 1 2 0,-3 2 0 0,4 0 0 16,-4 3-28-16,0-1-6 0,0 1-1 0,0 5 0 0,0 0-21 0,-3 3-4 16,3 5 0-16,-3 0-1 0,0 5-35 0,0 5 0 15,0 1 0-15,3 2 0 0,1 3 0 0,2 2-11 16,0 3 11-16,0 1-13 0,0 1 13 0,3-2-12 16,0 0 12-16,6-2-12 0,0-3 3 0,3-6 1 15,0 1 0-15,3-3 0 0,-3-3 8 0,2-3 0 16,-2-4 0-16,6-4-8 0,0-2-2 15,0 0 0-15,0-2 0 0,0-6 0 16,0-3 10-16,3-2 0 0,-3-6 0 0,0 1-8 16,-1-3 8-16,-2 0 0 0,0-3 0 0,0 5 0 0,-3 1 0 0,0 2 0 15,-3 3 0-15,3-1 0 0,-6 4 12 0,3 5 5 16,-3-1 1-16,0 6 0 0,0 0 11 0,0 0 3 16,0 0 0-16,0 11 0 0,0 2-21 0,0 3-11 15,3 0 12-15,0 8-12 0,3-1 14 0,0 1-4 16,0-3-1-16,3-2 0 0,6 5 1 0,-3-6 0 0,2-2 0 0,1-3 0 15,3 1-10-15,3-1 10 0,0-8-10 0,3-5 10 16,0 0-24-16,-1-5-5 0,1 0-1 0,3-6-1086 16</inkml:trace>
  <inkml:trace contextRef="#ctx0" brushRef="#br0" timeOffset="210828.3517">18004 15304 1170 0,'0'0'25'0,"0"0"6"0,0 0 1 0,0 0 1 0,0 0-33 0,0 0 0 15,0 0 0-15,0 0 0 0,0 0 111 0,0 0 15 16,0 0 3-16,0-8 1 0,0 2-23 0,0-2-5 16,0 0-1-16,-3-2 0 0,3 2-29 0,-3 0-7 15,3-3-1-15,-3 3 0 0,-3-2-27 0,0 2-5 16,1 0-2-16,-4 0 0 0,0 0-5 0,-3 0-1 16,-3 0 0-16,-3 3 0 0,0-3-6 0,0 5-2 15,0-2 0-15,-5 2 0 0,2 1-16 0,0 2 8 16,0 0-8-16,0 2 0 0,0 4 0 0,1-1 0 0,-1 3 0 15,3 3 0-15,0-1-13 0,3 3 3 16,0 3 1-16,0 3 0 0,3-3-6 0,1 2-1 16,2 3 0-16,0-5 0 0,3 0 7 0,3-3 1 15,3 6 0-15,0-6 0 0,3 3-1 0,3-3 0 16,-3-2 0-16,6 2 0 0,0-2-1 0,2-1 0 0,4 1 0 0,0-3 0 16,6 0 10-16,0-1-12 0,3 1 12 0,0 0-12 15,2 0 12-15,1-2 0 0,3 2 0 0,-3-1-8 16,-4 1 8-16,-2 0 0 0,0 0 0 15,-3-2 0-15,-3 2 0 0,-3-1 0 16,-3 4 0-16,0-3 8 0,-3 3-8 0,-3-4 0 0,-3 4 8 0,0 0-8 16,-3 2 14-16,-6 0-2 0,0 0 0 0,-3 1 0 15,0 1 4-15,-6-1 1 0,0-4 0 0,0 1 0 16,0-1 2-16,1-2 0 0,-4 0 0 16,3 0 0-16,-3-2 0 0,6-1 0 0,0-3 0 0,3 1 0 15,1 0-11-15,2-1-8 0,3-2 9 0,0 3-9 16,6-3 0-16,0 0-16 0,0 0 1 15,0 0 1-15,0 0-126 0,0 0-24 0,9-3-6 0,0 1-466 16,2-1-94-16</inkml:trace>
  <inkml:trace contextRef="#ctx0" brushRef="#br0" timeOffset="211048.8258">18076 15592 1371 0,'0'0'30'0,"-6"5"6"0,3 0 2 0,-3 1 1 0,0 2-31 0,0 0-8 0,3 2 0 0,-3-2 0 16,3 3 79-16,0-1 14 0,0 4 3 0,0-1 1 16,0 0-38-16,3 0-8 0,0-2-2 0,-3 2 0 15,3 0-20-15,0 3-4 0,3-5-1 0,-3 2 0 16,3-5-13-16,-3 0-3 0,0-8-8 0,6 3 12 16,-6-3-12-16,0 0-18 0,6 0 4 0,0-6 1 15,0-7-166 1,0 0-33-16,3-8-6 0,-3-1-2 0</inkml:trace>
  <inkml:trace contextRef="#ctx0" brushRef="#br0" timeOffset="211820.9843">18210 15610 1000 0,'0'14'28'0,"0"-9"7"0,0 6-35 0,0-4 0 15,0 4 0-15,0-3 0 0,0 0 92 0,0 0 12 16,0 0 3-16,0-8 0 0,0 0-9 0,0 0-2 15,0 0 0-15,0 0 0 0,0 0-11 0,0 0-2 16,0 0-1-16,6-5 0 0,-3-1-26 0,3-2-6 16,0-2-1-16,-1-1 0 0,1-2-29 0,3 2-5 15,0-2-2-15,0 2 0 0,0-2-13 0,0 5 0 16,-3-2 8-16,3 2-8 0,0 3 0 0,3-1 0 16,-3 4-9-16,0 2 9 0,3 2-13 0,-4 4 3 0,-2 1 1 15,3 1 0-15,-3 3 0 0,3 0 0 16,-6 2 0-16,3 0 0 15,0 0 9-15,-3 0 0 0,0 3 0 0,0-2 0 0,-3 1 0 0,3-1 0 16,0-4 0-16,-3 1 0 0,0-3 0 0,3-3 0 16,-3-5 0-16,0 0 0 0,0 0 0 0,0 0 0 15,0 0 0-15,0 0 8 0,0 0 0 0,6 0 0 16,0 0 0-16,0-5 0 0,0-3-8 0,0 0 8 0,0-3-8 0,0 1 8 16,0-1-8-16,0 1 0 0,0 2 0 0,-3-3 0 15,2 0 0-15,1 1-12 0,0 2 4 0,0-3 0 16,-3 3-4-16,3 3 0 0,-3-3 0 0,0 3 0 15,0 0 12-15,-3 5-8 0,6-3 8 0,-6 3-8 16,0 0-6-16,0 0-1 0,3-5 0 0,-3 5 0 16,6-3-4-16,-6 3-1 0,0 0 0 0,0 0 0 15,6 3-12-15,0 2-4 0,-6-5 0 0,6 5 0 16,-3 1 11-16,3 1 1 0,-3 4 1 0,0 0 0 0,0 2-1 16,0 0-1-16,0 0 0 0,0 6 0 15,3-3-1-15,-3 5 0 0,0-3 0 16,0 4 0-16,0-1 10 0,0 3 3 0,0-3 0 0,-3 0 0 0,0 0 13 15,2 3 0-15,-2-6 0 0,0 9 0 16,0-6 11-16,0 0 5 0,-2-2 0 0,2-1 1 16,0-2 21-16,-3-3 4 0,3-2 1 0,-3-3 0 15,3 0 5-15,0-8 0 0,0 0 1 0,0 0 0 16,0 0 5-16,0 0 1 0,3-11 0 0,0-2 0 0,-1 0-27 0,1-8-6 16,3-1-1-16,-3-1 0 0,3-4-21 0,0 1 0 15,3-1 0-15,0 1 8 0,0-3-8 0,0 2 0 16,3-2 0-16,0 3 0 0,6-1 0 0,-3 6 0 15,-1 3-9-15,1 2 9 0,3 2-10 0,0 1 10 0,0 5-13 0,-3 3 5 16,-3 0-9-16,3 2-2 0,-3 3 0 0,-1 0 0 16,-2 5 2-16,-3-2 0 0,0 5 0 0,-3-3 0 15,0 8 17-15,0 1-12 0,-3-1 12 0,-3 0-10 16,3 3 10-16,-6 0 0 0,0-3 8 0,0 0-8 16,0 6 12-16,-3-6-1 0,1 0-1 0,-4 1 0 15,0-4 5-15,0 1 1 0,0-6 0 16,3 3 0-16,-3-5-16 0,3-3 11 15,3-3-11-15,0-5-628 0,0 0-132 16</inkml:trace>
  <inkml:trace contextRef="#ctx0" brushRef="#br0" timeOffset="212199.5535">19013 15166 1317 0,'0'0'37'0,"0"0"9"0,-3 5-37 0,0 6-9 15,3-1 0-15,0 1 0 0,-3 2 79 0,0 3 13 16,3 3 4-16,0 2 0 0,-3 0-36 0,3 3-8 16,-3 0 0-16,3-1-1 0,0 4-24 0,0-1-5 15,-2 1-1-15,2 2 0 0,0-3-21 0,0 1 9 16,0-1-9-16,2-2 0 0,-2-3 10 0,3 0-10 16,0-2 8-16,3 2-8 0,0-5 10 0,3 2-10 15,0-2 12-15,0-5-12 0,0-3 64 0,0 2 5 16,3-7 2-16,0 2 0 15,3-5-100-15,0-5-20 0,-1 0-4 0,1-3-1 16,3-5 54-16,-6-1 8 0,3-4 4 0,0 2 0 0,-3-3-4 0,-3 1 0 16,0-1 0-16,0 1 0 0,-6 2 0 0,0 0-8 15,-3 0 12-15,0 3-4 0,-3 8-8 0,0-3 0 16,-3 5 9-16,0 1-9 0,0 2 8 0,-3 5-8 16,3 0 10-16,0 3-10 0,0 5 0 0,0 1 0 0,0-1 0 0,3 3 0 15,0 2 12-15,3 1 5 0,0-1 2 0,3 6 0 16,0-3-3-16,0 0-1 0,3-5 0 0,6 0 0 15,0-3-15-15,6-2 0 0,-1-6 0 0,7-2-987 16</inkml:trace>
  <inkml:trace contextRef="#ctx0" brushRef="#br0" timeOffset="212597.3446">19540 15330 1342 0,'0'0'29'0,"0"0"7"0,-3 5 0 0,3 6 3 0,-3-1-31 0,3 6-8 0,-3 0 0 0,0 0 0 16,3 5 84-16,-3 0 16 0,0 3 4 0,0 0 0 16,3 2-28-16,-3-2-6 0,0 3-1 0,0-1 0 15,0 1-22-15,0-1-5 16,-2 1-1-16,5-4 0 0,-3-1-18 0,3-4-4 15,-3 1-1-15,3-6 0 0,3-3-9 0,-3-2-1 16,0-8-8-16,0 0 12 16,0 0-111-16,0 0-22 0,3-10-5 0,-3-3-1 0</inkml:trace>
  <inkml:trace contextRef="#ctx0" brushRef="#br0" timeOffset="212880.9253">19382 15351 1828 0,'-6'-10'40'0,"6"10"9"0,-2-6 2 0,-4 1 0 0,6 2-41 0,0 3-10 15,-3-5 0-15,3 0 0 0,0-3 54 0,0 3 9 16,3-1 1-16,3 1 1 0,-1 0-44 0,1-1-9 16,3-2-1-16,0 3-1 0,3-3-10 0,3 0 10 15,0 0-10-15,6 3 10 0,-3 0-1 0,5-1 0 16,1 4 0-16,3 2 0 0,-3 0-9 0,0 5 0 16,0-2 0-16,-4 2 8 0,1 3 0 0,-3 3 0 15,-6-1 0-15,0 3 0 0,-3 1-8 16,-6 4 12-16,-3 1-12 0,-3-1 12 0,-3 3 3 15,-3 0 1-15,-3-2 0 0,-3 2 0 0,0 0 27 0,-3 0 5 16,-2-2 2-16,2 0 0 0,0-1-27 0,0-5-6 16,3-2-1-16,-3-3 0 0,6 0-7 0,0 0-1 15,0-3-8-15,7-2 12 16,-4-1-130-16,9-2-26 0,0 0-6 0,3-5-1 0</inkml:trace>
  <inkml:trace contextRef="#ctx0" brushRef="#br0" timeOffset="213156.8672">19805 15610 1879 0,'0'0'41'0,"-6"8"9"0,0 3 2 0,0 0 0 16,0 4-41-16,-3 1-11 0,3 0 0 0,3 3 0 16,0-1 51-16,3-2 8 0,0-3 1 0,3 6 1 15,3-6-28-15,3 0-5 0,0-2-2 0,0-3 0 0,3 0-12 16,-3-3-2-16,3-2-1 0,0-3 0 0,0-3-2 0,0-2 0 15,-3-3 0-15,0-3 0 16,2-2 4-16,-5 0 1 0,0-6 0 0,0 3 0 16,-6-2 9-16,3 2 1 0,-6 0 1 0,0 3 0 15,-3 0 5-15,0 2 1 0,0 0 0 0,-2 6 0 16,2-3-15-16,-3 3-4 0,3 2 0 0,-3 1 0 0,6-1-12 0,3 3-8 16,-6 0 8-16,6 0-13 15,0 0-172-15,0 0-35 0,0 0-6 0</inkml:trace>
  <inkml:trace contextRef="#ctx0" brushRef="#br0" timeOffset="213309.5999">20002 15642 1810 0,'-3'19'40'0,"0"-11"8"0,3 2 1 0,0 3 3 0,0 3-42 16,-3-2-10-16,3 1 0 0,-3 1 0 0,3-2 56 0,0-1 10 0,-3-5 2 0,3 0 0 15,0-8-40-15,0 0-8 0,0 0-2 16,6 0 0-1,3-6-97-15,-3-4-19 0,2-3-4 0</inkml:trace>
  <inkml:trace contextRef="#ctx0" brushRef="#br0" timeOffset="213591.9618">20186 15690 854 0,'3'16'24'0,"0"-8"6"15,0 0-30-15,-3 2 0 0,3-2 0 0,0 5 0 16,-3 1 118-16,0-4 18 0,0-2 3 0,0 3 1 0,3-3-16 0,-3-8-4 15,0 0 0-15,0 0 0 0,0 0-18 0,0 0-4 16,0 0-1-16,0 0 0 0,3-8-34 0,0-3-7 16,3 0-2-16,-3-2 0 0,3 0-36 0,-3 0-7 15,3 2-2-15,-3 1 0 0,3-1-9 0,-3 6 0 16,0-1 0-16,-3 6 0 0,0 0-21 0,0 0 3 16,3 8 1-16,0 3 0 0,0 0 1 15,0 2 0-15,0 0 0 0,-1 3 0 16,-2 0 16-16,3 0-8 0,-3-3 8 0,3 0 0 0,0 0 0 15,0-2 0-15,3-6 0 0,-3 6 0 16,3-6-79-16,-6-5-15 0,6-3-3 0,3-2-497 16,0-3-99-16</inkml:trace>
  <inkml:trace contextRef="#ctx0" brushRef="#br0" timeOffset="213762.6869">20460 15293 1623 0,'0'0'36'0,"0"0"7"0,0 0 1 0,0 0 2 0,-3 5-37 0,3 6-9 0,0 2 0 0,0 0 0 15,0 8 53-15,0 3 9 0,0 3 2 0,0-1 0 16,0 6-7-16,3 0-1 0,-3-1 0 0,3 1 0 16,-3 0-24-16,0 0-4 0,3 2-2 0,0 0 0 15,-3-2-14-15,6-3-4 0,0-2 0 0,0-3 0 16,-3-3-69-16,6-8-15 16,-3 0-2-16,0 0-520 0,-3-7-104 0</inkml:trace>
  <inkml:trace contextRef="#ctx0" brushRef="#br0" timeOffset="213886.2862">20415 15666 1728 0,'0'0'49'0,"0"0"11"0,0-5-48 0,3-1-12 16,-3 6 0-16,3-5 0 0,3-3 109 0,0 8 20 15,3-2 4-15,0-1 1 0,3 0-82 0,3-2-16 16,0 5-3-16,3 0-689 16,5-5-137-16</inkml:trace>
  <inkml:trace contextRef="#ctx0" brushRef="#br0" timeOffset="214473.9133">20966 15264 1620 0,'-12'-5'46'0,"12"5"10"0,-6-3-45 0,0 0-11 0,0 1 0 0,3 2 0 16,-3-3 119-16,6 3 21 0,0 0 5 0,0 0 1 15,-3-3-49-15,3 3-9 0,0 0-3 0,0 0 0 0,0 0-37 16,3-5-8-16,3 2-2 0,0-2 0 0,3 5-30 16,0-3-8-16,3 3 0 0,-3 0 0 0,3 3 0 0,0 2 0 15,3-2 0-15,-4 5 0 0,1 0 0 0,0 0 0 16,0 5 0-16,-3 0 0 0,3 6 0 0,-6-1 0 16,0 3 0-16,-3 1-8 0,0 1 8 15,-3 4 0-15,-6-1 0 0,3 3 8 0,-6-2-8 16,0-1 0-16,-3 1 0 0,-3-3 0 0,0 2 9 15,-2-2-9-15,-4 5 12 0,3 0-12 16,-3 0 0-16,0-5 0 0,-3 5 0 0,4-5 0 0,-1-5 12 0,3 2-12 16,-3-3 12-16,3-5-12 0,0-2 19 0,3-3-3 15,1 0-1-15,-1-3 0 0,3-2-3 0,3-3 0 16,-3-3 0-16,3 1 0 0,3-4 4 0,3-2 0 16,3 0 0-16,3-2 0 0,3-1-6 0,-3 3-1 0,6-5 0 0,0 2 0 15,3 4 4-15,0-1 1 0,3 0 0 0,-1 5 0 16,4-2-14-16,0 5 8 0,3 2-8 0,3 4 0 15,-3-1 0-15,2 6 0 0,-2-4 0 0,3 7 0 16,0-4 10-16,-3 3-10 0,3 1 10 0,-1-4-850 16,4 1-169-16</inkml:trace>
  <inkml:trace contextRef="#ctx0" brushRef="#br0" timeOffset="215633.766">21927 15602 1278 0,'0'0'28'0,"0"6"5"0,-3-4 2 0,6 4 1 0,-3-1-28 0,0 3-8 0,-6 3 0 0,6-1 0 0,0 3 64 0,0 1 12 16,0 1 3-16,0 4 0 0,0-3-12 0,0 5-3 15,6-2 0-15,-6-4 0 0,0 4-8 0,3-3-3 16,-3 0 0-16,3 0 0 0,0-1-10 0,-3-4-3 15,3 2 0-15,0-2 0 0,0-1-4 0,0-2 0 16,-3 3-1-16,3-6 0 0,-3-2-3 0,0-3 0 16,0 0 0-16,0 0 0 0,0 0 16 0,0 0 2 15,0 0 1-15,0-8 0 0,-3-3-7 0,3-2-2 16,-3 0 0-16,0 0 0 0,0-6-23 0,3-2-5 16,0 2-1-16,0-2 0 0,-3 0-1 0,3-3-1 15,3 3 0-15,0 3 0 0,3-1 8 0,0 3 1 16,0 0 1-16,0 3 0 0,3 3-9 0,-3-1-3 15,3 6 0-15,0-1 0 0,0 4-9 0,3-1 0 16,0 3 0-16,-1 3 0 0,1 2-15 0,6-2 2 16,0-1 0-16,3 1 0 15,0 5-157-15,9-5-31 0,-1-1-7 16,4 3 0-16</inkml:trace>
  <inkml:trace contextRef="#ctx0" brushRef="#br0" timeOffset="216220.5413">22606 15677 1698 0,'-12'-11'48'0,"6"6"11"0,3-1-47 0,-6-2-12 0,9 3 0 0,-3-3 0 16,0 0 102-16,0 0 18 0,3 3 4 0,3 0 1 0,0-1-56 0,0 1-11 15,3 0-2-15,0 0-1 16,0 2-22-16,0-2-4 0,3 2-1 0,9 3 0 0,0 3-12 0,0-1-4 16,-3 1 0-16,5 0 0 0,4-1-12 0,-3 1 9 15,0 2-9-15,0-2 8 0,-6-1-8 0,8 1 10 16,-5 0-10-16,-3-1 10 0,0-2-2 0,-6 0 0 15,6 3 0-15,-3-3 0 16,-6 3-40-16,3-3-9 16,-9 0-2-16,3 5-669 0,-3-5-135 0</inkml:trace>
  <inkml:trace contextRef="#ctx0" brushRef="#br0" timeOffset="216385.3219">22719 15822 1892 0,'0'-5'53'0,"-3"5"13"0,3 0-53 0,3 0-13 0,-3 0 0 0,3-5 0 16,-3 5 75-16,15 0 12 0,-3 0 2 0,-12 0 1 16,0 0-53-16,24-3-10 0,-3 0-3 0,-1 3 0 15,-5 0-15-15,6-2-9 0,0 2 10 0,-3 0-10 16,3 0 0-16,0 0-13 0,-4 0 1 0,1 0-978 16</inkml:trace>
  <inkml:trace contextRef="#ctx0" brushRef="#br0" timeOffset="216637.3893">23282 15692 1875 0,'-6'14'41'0,"3"-6"9"0,0 5 2 0,0 0 0 0,0 11-41 0,3-3-11 15,-3 3 0-15,3 2 0 16,0 3 52-16,-6-2 8 0,6 5 1 0,6-6 1 15,-3 8-14-15,0 1-4 0,0-1 0 0,0 1 0 16,0-4-22-16,3 4-5 0,-3-3-1 0,3-3 0 0,-3-6-6 0,0 1-2 16,6-3 0-16,-9-2 0 0,8-6-8 0,-5 0 0 15,3-2 0-15,-3-3-11 16,-3-8-138-16,0 0-28 0,0 0-6 0,0 0-1 0</inkml:trace>
  <inkml:trace contextRef="#ctx0" brushRef="#br0" timeOffset="216901.1995">23255 15780 2098 0,'0'0'46'0,"0"-6"10"0,0-1 1 0,9-1 3 0,0 0-48 0,0-3-12 0,3 8 0 0,0-2 0 16,2 0 37-16,1 5 6 0,0 0 1 0,6 0 0 15,-6 5-36-15,6-2-8 0,6 2 0 0,-4-5 0 16,-2 8 0-16,3-3 0 0,-3 3 0 0,0 0 0 15,-6 0 8-15,5 0 0 0,-11 3 0 0,3-1 0 16,-6 3 4-16,-3-2 0 0,-3 2 0 0,-6 0 0 16,-9 1 1-16,6 2 1 0,-11-1 0 0,8-1 0 15,-9-1 1-15,-3 0 0 0,0 0 0 0,0-2 0 16,4-3 0-16,-7-3 0 0,12 0 0 0,0 1 0 0,3-6-24 16,0 0-5-16,3 0-1 0,9 0-1076 15</inkml:trace>
  <inkml:trace contextRef="#ctx0" brushRef="#br0" timeOffset="217251.7446">23832 15666 1220 0,'0'0'27'0,"0"0"5"0,6 5 2 0,-6-5 0 0,3 6-34 0,-3-6 0 0,0 5 0 0,6 0 0 16,-6-5 86-16,0 0 10 0,6 3 3 0,-6-3 0 16,0 2 10-16,0-2 3 0,0 0 0 0,0 0 0 15,9-5-18-15,-3 0-3 0,-3 0-1 0,0-3 0 16,0 2-37-16,0 1-7 0,0 0-2 0,-3-1 0 15,0 6-24-15,0 0-6 0,0-5-1 0,0 5 0 16,0 0-13-16,0 0 11 0,0 0-11 0,0 0 10 16,0 0-10-16,0 0 0 0,-9 0 0 0,9 0 0 15,-3 5 0-15,-6 1 0 0,9-6 0 0,0 8-752 16,-3-3-144-16</inkml:trace>
  <inkml:trace contextRef="#ctx0" brushRef="#br0" timeOffset="217563.8184">23847 15941 2157 0,'-15'0'61'0,"15"0"14"0,0 0-60 0,-3 5-15 15,0-2 0-15,3-3 0 0,0 0 41 0,0 0 6 16,0 5 1-16,0-5 0 0,6 6-34 0,3-1-6 0,-3 0-8 0,0 1 11 15,3-1-2-15,3-3 0 0,-3 4 0 0,6-1 0 16,-3 0 11-16,0 3 3 0,0 0 0 0,0 3 0 16,-4-3 3-16,1 2 1 0,0 4 0 0,0-1 0 15,-6 0 13-15,6 0 4 0,-9 6 0 0,0-3 0 16,0 2 9-16,-3 1 3 16,-3 2 0-16,0 0 0 0,0-2-9 0,-6 7-2 15,3 0 0-15,-8-2 0 0,8 3-25 0,-6-6-6 16,-3 8-1-16,6-5 0 0,-6 2-13 0,6-2 8 0,-6 0-8 0,4-8-904 15,-1 2-185-15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23F731-F0E2-4B56-AEF5-3B1D860A324D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EFC0F5-D01E-4BDB-B97A-321AEBCB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login 5065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214ED-EA22-499C-A2E2-71B68A67AA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FC0F5-D01E-4BDB-B97A-321AEBCBFAD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C9536B7-5070-4FE8-8969-96735BFF711A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B637-46E5-474B-87A8-943D007D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FB24-9DAC-4841-9FE5-9988D4FE5952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08E4-A589-4D68-B66B-E485EEE8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897D-065A-495B-A693-41F7384657E0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0F3F-66DB-4760-95B4-53ADBD973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46BD-5C2D-45F8-9643-80DD6C93D1A0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C0F-7E92-4B1C-96AF-477F17E6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F20B-52D2-4DB3-9C9B-3144FEE3C4DB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A4DC-7484-4BA3-B678-45C826FA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92836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18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6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416E-7B5F-4D60-9E88-C94EE6ABD4FF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1E88-C2A3-4ED1-9995-44157ED0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EB4B-7C51-46AC-932D-D67EEE298808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CB01-8358-4A41-B4CD-DA7053A8D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7532-5D15-4FCC-B2F5-45C5FC98F937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F7-1F67-417D-B218-313F66B35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031-85B5-447A-AFFF-5502068A3AC8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7A35-55DD-4689-9207-B6A0BCF9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0ECB-A482-4196-A1C8-9F809A8156DA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0DA4-EA63-4CFD-B7EF-F315DAE4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54A-8BB6-490A-84E7-58FA1248DA5A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FF73-B986-4246-9C14-D7B59831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CCB0-8948-4C41-B7E6-A3A4F76E09E4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428A-EF57-4F2A-AB0B-941B9120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FC54-1274-43A8-805D-F033DB330547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3C02-62DE-4DA5-8AA3-D7441D3D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FA8FA-C0F0-4F08-B839-A82F484E3877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A1FFE-2D20-4A07-A7DB-C412A055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6" r:id="rId2"/>
    <p:sldLayoutId id="2147484017" r:id="rId3"/>
    <p:sldLayoutId id="2147484022" r:id="rId4"/>
    <p:sldLayoutId id="2147484018" r:id="rId5"/>
    <p:sldLayoutId id="2147484019" r:id="rId6"/>
    <p:sldLayoutId id="2147484023" r:id="rId7"/>
    <p:sldLayoutId id="2147484024" r:id="rId8"/>
    <p:sldLayoutId id="2147484025" r:id="rId9"/>
    <p:sldLayoutId id="2147484026" r:id="rId10"/>
    <p:sldLayoutId id="2147484020" r:id="rId11"/>
    <p:sldLayoutId id="2147484027" r:id="rId12"/>
    <p:sldLayoutId id="2147484029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customXml" Target="../ink/ink2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tutorial/java/javaOO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yorku.ca/moodle/course/view.php?id=13978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3.emf"/><Relationship Id="rId4" Type="http://schemas.openxmlformats.org/officeDocument/2006/relationships/customXml" Target="../ink/ink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934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/>
              <a:t>Advanced Object Oriented Programming</a:t>
            </a:r>
            <a:br>
              <a:rPr lang="en-CA" b="1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CA" dirty="0"/>
              <a:t>EECS2030E</a:t>
            </a:r>
            <a:endParaRPr lang="en-US" dirty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14E0D-14DA-42C7-9833-4FFCCA7456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Fundamental Terms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Returns a string representation of this point. The string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representation of this point is the x and y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coordinates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of this point, separated by a comma and space, inside a pair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of parentheses.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a string representation of this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"("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1187" y="4419600"/>
            <a:ext cx="3875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@Override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is an optional annotation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that we can use to tell the compiler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that we are redefining the behavior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of the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method that was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inherited from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java.lang.Object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3160" y="1952640"/>
              <a:ext cx="8601840" cy="326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720" y="1945440"/>
                <a:ext cx="8624880" cy="32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28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nsolas" panose="020B0609020204030204" pitchFamily="49" charset="0"/>
              </a:rPr>
              <a:t>toString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by providing </a:t>
            </a:r>
            <a:r>
              <a:rPr lang="en-US" b="1" dirty="0" err="1">
                <a:latin typeface="Consolas" panose="020B0609020204030204" pitchFamily="49" charset="0"/>
              </a:rPr>
              <a:t>toString</a:t>
            </a:r>
            <a:r>
              <a:rPr lang="en-US" dirty="0"/>
              <a:t> clients can now easily get a string representation of a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SimplePoint2(-1.0f, 1.5f);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10000" y="3124200"/>
            <a:ext cx="3276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SimplePoint2(-1.0f, 1.5f);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35052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59720" y="2051640"/>
              <a:ext cx="3836520" cy="55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9280" y="2044440"/>
                <a:ext cx="385848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134400" y="2167920"/>
              <a:ext cx="2700720" cy="110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4680" y="2160000"/>
                <a:ext cx="2723760" cy="11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5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91781-4C46-4326-AFFF-6DDABE07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7FF86F-D1AB-4AFC-A508-3DD7FEA6C1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material added from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CF64F-0188-4439-9A83-437652CE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1802-BB13-4928-B8FF-E5F096E6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0817-ADF0-4FE3-BA03-A812562945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method header says that a type is returned, then the method must return a value having the advertised type back to the client</a:t>
            </a:r>
          </a:p>
          <a:p>
            <a:r>
              <a:rPr lang="en-US" dirty="0"/>
              <a:t>you use the keyword 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to return the value back to the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F742-3123-4912-923A-662C0317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3F5FBF"/>
                </a:solidFill>
              </a:rPr>
              <a:t>Returns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x coordinate of this point.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7F9FBF"/>
                </a:solidFill>
              </a:rPr>
              <a:t>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x coordinate of this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return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return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method stops running immediately if a return statement is run</a:t>
            </a:r>
          </a:p>
          <a:p>
            <a:pPr lvl="1"/>
            <a:r>
              <a:rPr lang="en-US" dirty="0"/>
              <a:t>this means that you are not allowed to have additional code if a return statement is reached</a:t>
            </a:r>
          </a:p>
          <a:p>
            <a:pPr lvl="1"/>
            <a:r>
              <a:rPr lang="en-US" dirty="0"/>
              <a:t>however, you can have multiple return statements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610DE-0C6C-4E37-856E-CC81D768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41C7A-01C8-442C-B86C-A108381B91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</a:rPr>
              <a:t> * Returns the distance between this point and the point (x, y)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</a:t>
            </a:r>
            <a:r>
              <a:rPr lang="en-US" dirty="0" err="1">
                <a:solidFill>
                  <a:srgbClr val="7F9FBF"/>
                </a:solidFill>
              </a:rPr>
              <a:t>param</a:t>
            </a:r>
            <a:r>
              <a:rPr lang="en-US" dirty="0">
                <a:solidFill>
                  <a:srgbClr val="3F5FBF"/>
                </a:solidFill>
              </a:rPr>
              <a:t> x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 the x coordinate of the other point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</a:t>
            </a:r>
            <a:r>
              <a:rPr lang="en-US" dirty="0" err="1">
                <a:solidFill>
                  <a:srgbClr val="7F9FBF"/>
                </a:solidFill>
              </a:rPr>
              <a:t>param</a:t>
            </a:r>
            <a:r>
              <a:rPr lang="en-US" dirty="0">
                <a:solidFill>
                  <a:srgbClr val="3F5FBF"/>
                </a:solidFill>
              </a:rPr>
              <a:t> y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 the y coordinate of the other point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@return</a:t>
            </a:r>
            <a:r>
              <a:rPr lang="en-US" dirty="0">
                <a:solidFill>
                  <a:srgbClr val="3F5FBF"/>
                </a:solidFill>
              </a:rPr>
              <a:t> the distance between this point and the point (x, y)</a:t>
            </a:r>
          </a:p>
          <a:p>
            <a:r>
              <a:rPr lang="en-US" dirty="0">
                <a:solidFill>
                  <a:srgbClr val="3F5FBF"/>
                </a:solidFill>
              </a:rPr>
              <a:t> */</a:t>
            </a:r>
          </a:p>
          <a:p>
            <a:r>
              <a:rPr lang="en-US" dirty="0">
                <a:solidFill>
                  <a:srgbClr val="7F0055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distanceTo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A3E3E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A3E3E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Math.</a:t>
            </a:r>
            <a:r>
              <a:rPr lang="en-US" i="1" dirty="0" err="1">
                <a:solidFill>
                  <a:srgbClr val="000000"/>
                </a:solidFill>
              </a:rPr>
              <a:t>hypot</a:t>
            </a:r>
            <a:r>
              <a:rPr lang="en-US" i="1" dirty="0">
                <a:solidFill>
                  <a:srgbClr val="000000"/>
                </a:solidFill>
              </a:rPr>
              <a:t>(</a:t>
            </a:r>
            <a:r>
              <a:rPr lang="en-US" i="1" dirty="0" err="1">
                <a:solidFill>
                  <a:srgbClr val="7F0055"/>
                </a:solidFill>
              </a:rPr>
              <a:t>this</a:t>
            </a:r>
            <a:r>
              <a:rPr lang="en-US" i="1" dirty="0" err="1">
                <a:solidFill>
                  <a:srgbClr val="000000"/>
                </a:solidFill>
              </a:rPr>
              <a:t>.</a:t>
            </a:r>
            <a:r>
              <a:rPr lang="en-US" i="1" dirty="0" err="1">
                <a:solidFill>
                  <a:srgbClr val="0000C0"/>
                </a:solidFill>
              </a:rPr>
              <a:t>x</a:t>
            </a:r>
            <a:r>
              <a:rPr lang="en-US" i="1" dirty="0">
                <a:solidFill>
                  <a:srgbClr val="000000"/>
                </a:solidFill>
              </a:rPr>
              <a:t> - </a:t>
            </a:r>
            <a:r>
              <a:rPr lang="en-US" i="1" dirty="0">
                <a:solidFill>
                  <a:srgbClr val="6A3E3E"/>
                </a:solidFill>
              </a:rPr>
              <a:t>x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7F0055"/>
                </a:solidFill>
              </a:rPr>
              <a:t>this</a:t>
            </a:r>
            <a:r>
              <a:rPr lang="en-US" i="1" dirty="0" err="1">
                <a:solidFill>
                  <a:srgbClr val="000000"/>
                </a:solidFill>
              </a:rPr>
              <a:t>.</a:t>
            </a:r>
            <a:r>
              <a:rPr lang="en-US" i="1" dirty="0" err="1">
                <a:solidFill>
                  <a:srgbClr val="0000C0"/>
                </a:solidFill>
              </a:rPr>
              <a:t>y</a:t>
            </a:r>
            <a:r>
              <a:rPr lang="en-US" i="1" dirty="0">
                <a:solidFill>
                  <a:srgbClr val="000000"/>
                </a:solidFill>
              </a:rPr>
              <a:t> - </a:t>
            </a:r>
            <a:r>
              <a:rPr lang="en-US" i="1" dirty="0">
                <a:solidFill>
                  <a:srgbClr val="6A3E3E"/>
                </a:solidFill>
              </a:rPr>
              <a:t>y</a:t>
            </a:r>
            <a:r>
              <a:rPr lang="en-US" i="1" dirty="0">
                <a:solidFill>
                  <a:srgbClr val="000000"/>
                </a:solidFill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3F7F5F"/>
                </a:solidFill>
              </a:rPr>
              <a:t>// no code allowed here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AD760B-148C-4831-9503-13217749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6BBB-62A9-4520-A1C6-A78DF0CEDB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</a:rPr>
              <a:t> * Returns the distance between this point and the specified</a:t>
            </a:r>
          </a:p>
          <a:p>
            <a:r>
              <a:rPr lang="en-US" dirty="0">
                <a:solidFill>
                  <a:srgbClr val="3F5FBF"/>
                </a:solidFill>
              </a:rPr>
              <a:t> * point.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</a:t>
            </a:r>
            <a:r>
              <a:rPr lang="en-US" dirty="0" err="1">
                <a:solidFill>
                  <a:srgbClr val="7F9FBF"/>
                </a:solidFill>
              </a:rPr>
              <a:t>param</a:t>
            </a:r>
            <a:r>
              <a:rPr lang="en-US" dirty="0">
                <a:solidFill>
                  <a:srgbClr val="3F5FBF"/>
                </a:solidFill>
              </a:rPr>
              <a:t> other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 a point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@return</a:t>
            </a:r>
            <a:r>
              <a:rPr lang="en-US" dirty="0">
                <a:solidFill>
                  <a:srgbClr val="3F5FBF"/>
                </a:solidFill>
              </a:rPr>
              <a:t> the distance between this point and the point other</a:t>
            </a:r>
          </a:p>
          <a:p>
            <a:r>
              <a:rPr lang="en-US" dirty="0">
                <a:solidFill>
                  <a:srgbClr val="3F5FBF"/>
                </a:solidFill>
              </a:rPr>
              <a:t> */</a:t>
            </a:r>
          </a:p>
          <a:p>
            <a:r>
              <a:rPr lang="en-US" dirty="0">
                <a:solidFill>
                  <a:srgbClr val="7F0055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distanceTo</a:t>
            </a:r>
            <a:r>
              <a:rPr lang="en-US" dirty="0">
                <a:solidFill>
                  <a:srgbClr val="000000"/>
                </a:solidFill>
              </a:rPr>
              <a:t>(SimplePoint2 </a:t>
            </a:r>
            <a:r>
              <a:rPr lang="en-US" dirty="0">
                <a:solidFill>
                  <a:srgbClr val="6A3E3E"/>
                </a:solidFill>
              </a:rPr>
              <a:t>other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7F0055"/>
                </a:solidFill>
              </a:rPr>
              <a:t>this</a:t>
            </a:r>
            <a:r>
              <a:rPr lang="en-US" dirty="0" err="1">
                <a:solidFill>
                  <a:srgbClr val="000000"/>
                </a:solidFill>
              </a:rPr>
              <a:t>.distanceTo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6A3E3E"/>
                </a:solidFill>
              </a:rPr>
              <a:t>other</a:t>
            </a:r>
            <a:r>
              <a:rPr lang="en-US" dirty="0" err="1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6A3E3E"/>
                </a:solidFill>
              </a:rPr>
              <a:t>other</a:t>
            </a:r>
            <a:r>
              <a:rPr lang="en-US" dirty="0" err="1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3F7F5F"/>
                </a:solidFill>
              </a:rPr>
              <a:t>// no code allowed here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F532-6FF0-4570-8096-464A8798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F187-E506-459F-BF02-22C17F72E4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type is a set of values and the operations that can be performed with those values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32-bit signed integer value between </a:t>
            </a:r>
            <a:r>
              <a:rPr lang="en-US" b="1" dirty="0" err="1">
                <a:latin typeface="Consolas" panose="020B0609020204030204" pitchFamily="49" charset="0"/>
              </a:rPr>
              <a:t>Integer.MIN_VALUE</a:t>
            </a:r>
            <a:r>
              <a:rPr lang="en-US" dirty="0"/>
              <a:t> and </a:t>
            </a:r>
            <a:r>
              <a:rPr lang="en-US" b="1" dirty="0" err="1">
                <a:latin typeface="Consolas" panose="020B0609020204030204" pitchFamily="49" charset="0"/>
              </a:rPr>
              <a:t>Integer.MAX_VALUE</a:t>
            </a:r>
            <a:r>
              <a:rPr lang="en-US" dirty="0"/>
              <a:t>     </a:t>
            </a:r>
          </a:p>
          <a:p>
            <a:pPr lvl="2"/>
            <a:r>
              <a:rPr lang="en-US" dirty="0"/>
              <a:t>+, -, *, /, %, ==, !=, &gt;, &lt;, and more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java.lang.String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a sequence of zero or more Unicode characters</a:t>
            </a:r>
          </a:p>
          <a:p>
            <a:pPr lvl="2"/>
            <a:r>
              <a:rPr lang="en-US" dirty="0"/>
              <a:t>==, </a:t>
            </a:r>
            <a:r>
              <a:rPr lang="en-US" b="1" dirty="0">
                <a:latin typeface="Consolas" panose="020B0609020204030204" pitchFamily="49" charset="0"/>
              </a:rPr>
              <a:t>equals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</a:rPr>
              <a:t>charAt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</a:rPr>
              <a:t>indexOf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substring</a:t>
            </a:r>
            <a:r>
              <a:rPr lang="en-US" dirty="0"/>
              <a:t>, and many more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java.util.List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a sequence of zero or more elements of the same type</a:t>
            </a:r>
          </a:p>
          <a:p>
            <a:pPr lvl="2"/>
            <a:r>
              <a:rPr lang="en-US" dirty="0"/>
              <a:t>==, </a:t>
            </a:r>
            <a:r>
              <a:rPr lang="en-US" b="1" dirty="0">
                <a:latin typeface="Consolas" panose="020B0609020204030204" pitchFamily="49" charset="0"/>
              </a:rPr>
              <a:t>equals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get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set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</a:rPr>
              <a:t>subList</a:t>
            </a:r>
            <a:r>
              <a:rPr lang="en-US" dirty="0"/>
              <a:t>, and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85625-26E0-4EFC-A6B3-F78817F4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03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680F0-2882-4A34-B0C6-2830DA18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CD72-FFC7-4972-ABBC-9947B53B8C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3F5FBF"/>
                </a:solidFill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</a:rPr>
              <a:t> * Compares this point to the specified point using the distances to the</a:t>
            </a:r>
          </a:p>
          <a:p>
            <a:r>
              <a:rPr lang="en-US" dirty="0">
                <a:solidFill>
                  <a:srgbClr val="3F5FBF"/>
                </a:solidFill>
              </a:rPr>
              <a:t> * origin.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7F9F"/>
                </a:solidFill>
              </a:rPr>
              <a:t>&lt;p&gt;</a:t>
            </a:r>
          </a:p>
          <a:p>
            <a:r>
              <a:rPr lang="en-US" dirty="0">
                <a:solidFill>
                  <a:srgbClr val="3F5FBF"/>
                </a:solidFill>
              </a:rPr>
              <a:t> * Returns {@code -1} if this point is closer to the origin than the other</a:t>
            </a:r>
          </a:p>
          <a:p>
            <a:r>
              <a:rPr lang="en-US" dirty="0">
                <a:solidFill>
                  <a:srgbClr val="3F5FBF"/>
                </a:solidFill>
              </a:rPr>
              <a:t> * point.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7F9F"/>
                </a:solidFill>
              </a:rPr>
              <a:t>&lt;p&gt;</a:t>
            </a:r>
          </a:p>
          <a:p>
            <a:r>
              <a:rPr lang="en-US" dirty="0">
                <a:solidFill>
                  <a:srgbClr val="3F5FBF"/>
                </a:solidFill>
              </a:rPr>
              <a:t> * Returns {@code 1} if this point is farther from the origin than the other</a:t>
            </a:r>
          </a:p>
          <a:p>
            <a:r>
              <a:rPr lang="en-US" dirty="0">
                <a:solidFill>
                  <a:srgbClr val="3F5FBF"/>
                </a:solidFill>
              </a:rPr>
              <a:t> * point.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7F9F"/>
                </a:solidFill>
              </a:rPr>
              <a:t>&lt;p&gt;</a:t>
            </a:r>
          </a:p>
          <a:p>
            <a:r>
              <a:rPr lang="en-US" dirty="0">
                <a:solidFill>
                  <a:srgbClr val="3F5FBF"/>
                </a:solidFill>
              </a:rPr>
              <a:t> * Returns {@code 0} if this point is the same distance to the origin as the</a:t>
            </a:r>
          </a:p>
          <a:p>
            <a:r>
              <a:rPr lang="en-US" dirty="0">
                <a:solidFill>
                  <a:srgbClr val="3F5FBF"/>
                </a:solidFill>
              </a:rPr>
              <a:t> * other point.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</a:t>
            </a:r>
            <a:r>
              <a:rPr lang="en-US" dirty="0" err="1">
                <a:solidFill>
                  <a:srgbClr val="7F9FBF"/>
                </a:solidFill>
              </a:rPr>
              <a:t>param</a:t>
            </a:r>
            <a:r>
              <a:rPr lang="en-US" dirty="0">
                <a:solidFill>
                  <a:srgbClr val="3F5FBF"/>
                </a:solidFill>
              </a:rPr>
              <a:t> other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 a point to compare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@return</a:t>
            </a:r>
            <a:r>
              <a:rPr lang="en-US" dirty="0">
                <a:solidFill>
                  <a:srgbClr val="3F5FBF"/>
                </a:solidFill>
              </a:rPr>
              <a:t> </a:t>
            </a:r>
            <a:r>
              <a:rPr lang="en-US" dirty="0">
                <a:solidFill>
                  <a:srgbClr val="7F7F9F"/>
                </a:solidFill>
              </a:rPr>
              <a:t>-</a:t>
            </a:r>
            <a:r>
              <a:rPr lang="en-US" dirty="0">
                <a:solidFill>
                  <a:srgbClr val="3F5FBF"/>
                </a:solidFill>
              </a:rPr>
              <a:t>1 if this point is closer to the origin than the other point, 1 if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this point is farther from the origin than the other point, 0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otherwise</a:t>
            </a:r>
          </a:p>
          <a:p>
            <a:r>
              <a:rPr lang="en-US" dirty="0">
                <a:solidFill>
                  <a:srgbClr val="3F5FBF"/>
                </a:solidFill>
              </a:rPr>
              <a:t> */</a:t>
            </a:r>
          </a:p>
          <a:p>
            <a:r>
              <a:rPr lang="en-US" dirty="0">
                <a:solidFill>
                  <a:srgbClr val="7F0055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7F0055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compareTo</a:t>
            </a:r>
            <a:r>
              <a:rPr lang="en-US" dirty="0">
                <a:solidFill>
                  <a:srgbClr val="000000"/>
                </a:solidFill>
              </a:rPr>
              <a:t>(SimplePoint2 </a:t>
            </a:r>
            <a:r>
              <a:rPr lang="en-US" dirty="0">
                <a:solidFill>
                  <a:srgbClr val="6A3E3E"/>
                </a:solidFill>
              </a:rPr>
              <a:t>other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15F5D-6FE8-47E4-AAE2-02FA8D09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9C60-B489-4802-8314-5D57479969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0055"/>
                </a:solidFill>
              </a:rPr>
              <a:t>  public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7F0055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compareTo</a:t>
            </a:r>
            <a:r>
              <a:rPr lang="en-US" dirty="0">
                <a:solidFill>
                  <a:srgbClr val="000000"/>
                </a:solidFill>
              </a:rPr>
              <a:t>(SimplePoint2 </a:t>
            </a:r>
            <a:r>
              <a:rPr lang="en-US" dirty="0">
                <a:solidFill>
                  <a:srgbClr val="6A3E3E"/>
                </a:solidFill>
              </a:rPr>
              <a:t>other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6A3E3E"/>
                </a:solidFill>
              </a:rPr>
              <a:t>distThis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7F0055"/>
                </a:solidFill>
              </a:rPr>
              <a:t>this</a:t>
            </a:r>
            <a:r>
              <a:rPr lang="en-US" dirty="0" err="1">
                <a:solidFill>
                  <a:srgbClr val="000000"/>
                </a:solidFill>
              </a:rPr>
              <a:t>.distanceTo</a:t>
            </a:r>
            <a:r>
              <a:rPr lang="en-US" dirty="0">
                <a:solidFill>
                  <a:srgbClr val="000000"/>
                </a:solidFill>
              </a:rPr>
              <a:t>(0f, 0f);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6A3E3E"/>
                </a:solidFill>
              </a:rPr>
              <a:t>distOther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6A3E3E"/>
                </a:solidFill>
              </a:rPr>
              <a:t>other</a:t>
            </a:r>
            <a:r>
              <a:rPr lang="en-US" dirty="0" err="1">
                <a:solidFill>
                  <a:srgbClr val="000000"/>
                </a:solidFill>
              </a:rPr>
              <a:t>.distanceTo</a:t>
            </a:r>
            <a:r>
              <a:rPr lang="en-US" dirty="0">
                <a:solidFill>
                  <a:srgbClr val="000000"/>
                </a:solidFill>
              </a:rPr>
              <a:t>(0f, 0f);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6A3E3E"/>
                </a:solidFill>
              </a:rPr>
              <a:t>distThis</a:t>
            </a:r>
            <a:r>
              <a:rPr lang="en-US" dirty="0">
                <a:solidFill>
                  <a:srgbClr val="000000"/>
                </a:solidFill>
              </a:rPr>
              <a:t> &lt; </a:t>
            </a:r>
            <a:r>
              <a:rPr lang="en-US" dirty="0" err="1">
                <a:solidFill>
                  <a:srgbClr val="6A3E3E"/>
                </a:solidFill>
              </a:rPr>
              <a:t>distOther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-1;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3F7F5F"/>
                </a:solidFill>
              </a:rPr>
              <a:t>// no code allowed here</a:t>
            </a:r>
          </a:p>
          <a:p>
            <a:r>
              <a:rPr lang="en-US" dirty="0">
                <a:solidFill>
                  <a:srgbClr val="000000"/>
                </a:solidFill>
              </a:rPr>
              <a:t>    } 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6A3E3E"/>
                </a:solidFill>
              </a:rPr>
              <a:t>distThis</a:t>
            </a:r>
            <a:r>
              <a:rPr lang="en-US" dirty="0">
                <a:solidFill>
                  <a:srgbClr val="000000"/>
                </a:solidFill>
              </a:rPr>
              <a:t> &gt; </a:t>
            </a:r>
            <a:r>
              <a:rPr lang="en-US" dirty="0" err="1">
                <a:solidFill>
                  <a:srgbClr val="6A3E3E"/>
                </a:solidFill>
              </a:rPr>
              <a:t>distOther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1;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3F7F5F"/>
                </a:solidFill>
              </a:rPr>
              <a:t>// no code allowed here</a:t>
            </a:r>
          </a:p>
          <a:p>
            <a:r>
              <a:rPr lang="en-US" dirty="0">
                <a:solidFill>
                  <a:srgbClr val="000000"/>
                </a:solidFill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0;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3F7F5F"/>
                </a:solidFill>
              </a:rPr>
              <a:t>// no code allowed here</a:t>
            </a:r>
          </a:p>
          <a:p>
            <a:r>
              <a:rPr lang="en-US" dirty="0">
                <a:solidFill>
                  <a:srgbClr val="000000"/>
                </a:solidFill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1FFD8-1FC4-46A7-A765-AA7724423B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wrong with the method on the next slide?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there is code after a return statement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compiler thinks that a value is not always returned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>
                <a:latin typeface="Consolas" panose="020B0609020204030204" pitchFamily="49" charset="0"/>
              </a:rPr>
              <a:t>||</a:t>
            </a:r>
            <a:r>
              <a:rPr lang="en-US" dirty="0"/>
              <a:t> (or) should be </a:t>
            </a:r>
            <a:r>
              <a:rPr lang="en-US" b="1" dirty="0">
                <a:latin typeface="Consolas" panose="020B0609020204030204" pitchFamily="49" charset="0"/>
              </a:rPr>
              <a:t>&amp;&amp;</a:t>
            </a:r>
            <a:r>
              <a:rPr lang="en-US" dirty="0"/>
              <a:t> (and)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8001-E969-4C50-BE08-CCB6FB5B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239C5-7427-4BC8-BF30-3A3820A1C9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F5FBF"/>
                </a:solidFill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</a:rPr>
              <a:t> * Returns true if this point is in quadrant 1 of the Cartesian</a:t>
            </a:r>
          </a:p>
          <a:p>
            <a:r>
              <a:rPr lang="en-US" dirty="0">
                <a:solidFill>
                  <a:srgbClr val="3F5FBF"/>
                </a:solidFill>
              </a:rPr>
              <a:t> * plane, false otherwise. A point is in quadrant 1 if both of </a:t>
            </a:r>
          </a:p>
          <a:p>
            <a:r>
              <a:rPr lang="en-US" dirty="0">
                <a:solidFill>
                  <a:srgbClr val="3F5FBF"/>
                </a:solidFill>
              </a:rPr>
              <a:t> * its x and y coordinates are strictly positive.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</a:rPr>
              <a:t> * </a:t>
            </a:r>
            <a:r>
              <a:rPr lang="en-US" dirty="0">
                <a:solidFill>
                  <a:srgbClr val="7F9FBF"/>
                </a:solidFill>
              </a:rPr>
              <a:t>@return</a:t>
            </a:r>
            <a:r>
              <a:rPr lang="en-US" dirty="0">
                <a:solidFill>
                  <a:srgbClr val="3F5FBF"/>
                </a:solidFill>
              </a:rPr>
              <a:t> true if this point is in quadrant 1 of the Cartesian</a:t>
            </a:r>
          </a:p>
          <a:p>
            <a:r>
              <a:rPr lang="en-US" dirty="0">
                <a:solidFill>
                  <a:srgbClr val="3F5FBF"/>
                </a:solidFill>
              </a:rPr>
              <a:t> *         plane, false otherwise</a:t>
            </a:r>
          </a:p>
          <a:p>
            <a:r>
              <a:rPr lang="en-US" dirty="0">
                <a:solidFill>
                  <a:srgbClr val="3F5FBF"/>
                </a:solidFill>
              </a:rPr>
              <a:t> */</a:t>
            </a:r>
          </a:p>
          <a:p>
            <a:r>
              <a:rPr lang="en-US" dirty="0">
                <a:solidFill>
                  <a:srgbClr val="7F0055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7F0055"/>
                </a:solidFill>
              </a:rPr>
              <a:t>boolean</a:t>
            </a:r>
            <a:r>
              <a:rPr lang="en-US" dirty="0">
                <a:solidFill>
                  <a:srgbClr val="000000"/>
                </a:solidFill>
              </a:rPr>
              <a:t> isInQuad1() 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7F0055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7F0055"/>
                </a:solidFill>
              </a:rPr>
              <a:t>this</a:t>
            </a:r>
            <a:r>
              <a:rPr lang="en-US" dirty="0" err="1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&gt; 0 &amp;&amp; </a:t>
            </a:r>
            <a:r>
              <a:rPr lang="en-US" dirty="0" err="1">
                <a:solidFill>
                  <a:srgbClr val="7F0055"/>
                </a:solidFill>
              </a:rPr>
              <a:t>this</a:t>
            </a:r>
            <a:r>
              <a:rPr lang="en-US" dirty="0" err="1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&gt; 0)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7F0055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7F0055"/>
                </a:solidFill>
              </a:rPr>
              <a:t>this</a:t>
            </a:r>
            <a:r>
              <a:rPr lang="en-US" dirty="0" err="1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&lt;= 0 || </a:t>
            </a:r>
            <a:r>
              <a:rPr lang="en-US" dirty="0" err="1">
                <a:solidFill>
                  <a:srgbClr val="7F0055"/>
                </a:solidFill>
              </a:rPr>
              <a:t>this</a:t>
            </a:r>
            <a:r>
              <a:rPr lang="en-US" dirty="0" err="1">
                <a:solidFill>
                  <a:srgbClr val="000000"/>
                </a:solidFill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&lt;= 0)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7F0055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false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tmp</a:t>
            </a:r>
            <a:r>
              <a:rPr lang="en-US" dirty="0"/>
              <a:t> = 0;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0BBE-99CE-408C-B451-A03B7FA1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8DA6-789B-4188-8A8F-ADF4EF9AA1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Java the primitive types are the built-in numeric types and the type </a:t>
            </a:r>
            <a:r>
              <a:rPr lang="en-US" dirty="0" err="1"/>
              <a:t>boolean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53F8-650E-451A-88C7-1E7456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7D9091-DCBF-4C63-9241-B7604F54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86749"/>
              </p:ext>
            </p:extLst>
          </p:nvPr>
        </p:nvGraphicFramePr>
        <p:xfrm>
          <a:off x="1524000" y="245364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798442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9563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18286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/>
                        <a:t>Integer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Consolas" panose="020B0609020204030204" pitchFamily="49" charset="0"/>
                        </a:rPr>
                        <a:t>byte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119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char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139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short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247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nsolas" panose="020B0609020204030204" pitchFamily="49" charset="0"/>
                        </a:rPr>
                        <a:t>int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75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long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8771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Floating-point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float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1424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double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0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True/false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nsolas" panose="020B0609020204030204" pitchFamily="49" charset="0"/>
                        </a:rPr>
                        <a:t>boolean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25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1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1D26-1D1C-4CD0-9BE7-82A16153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F221-B199-4679-9607-34E98293CA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every type that is not primitive is a reference type 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[]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 array if </a:t>
            </a:r>
            <a:r>
              <a:rPr lang="en-US" dirty="0" err="1"/>
              <a:t>int</a:t>
            </a:r>
            <a:r>
              <a:rPr lang="en-US" dirty="0"/>
              <a:t> values </a:t>
            </a:r>
          </a:p>
          <a:p>
            <a:pPr lvl="2"/>
            <a:r>
              <a:rPr lang="en-US" dirty="0"/>
              <a:t>all arrays (even arrays of primitive values) are reference type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java.lang.String</a:t>
            </a:r>
            <a:endParaRPr lang="en-US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java.util.List</a:t>
            </a:r>
            <a:endParaRPr lang="en-US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java.util.ArrayList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so on...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3F9D-9A35-49B3-A8AD-8F642CA1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F532-6FF0-4570-8096-464A8798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F187-E506-459F-BF02-22C17F72E4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class is an implementation of a type</a:t>
            </a:r>
          </a:p>
          <a:p>
            <a:pPr lvl="1"/>
            <a:r>
              <a:rPr lang="en-US" dirty="0"/>
              <a:t>in Java, a class is also a type but not all types are classes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java.lang.String</a:t>
            </a:r>
            <a:endParaRPr lang="en-US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java.util.ArrayList</a:t>
            </a:r>
            <a:endParaRPr lang="en-US" b="1" dirty="0">
              <a:latin typeface="Consolas" panose="020B0609020204030204" pitchFamily="49" charset="0"/>
            </a:endParaRPr>
          </a:p>
          <a:p>
            <a:pPr lvl="2"/>
            <a:r>
              <a:rPr lang="en-US" dirty="0"/>
              <a:t>an implementation of the type </a:t>
            </a:r>
            <a:r>
              <a:rPr lang="en-US" b="1" dirty="0" err="1">
                <a:latin typeface="Consolas" panose="020B0609020204030204" pitchFamily="49" charset="0"/>
              </a:rPr>
              <a:t>java.util.List</a:t>
            </a:r>
            <a:r>
              <a:rPr lang="en-US" dirty="0"/>
              <a:t>  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</a:rPr>
              <a:t>java.util.List</a:t>
            </a:r>
            <a:r>
              <a:rPr lang="en-US" dirty="0"/>
              <a:t> is not a class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85625-26E0-4EFC-A6B3-F78817F4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ED6D-300D-4C03-8186-B7406EAE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EF29-3F90-4BDC-9507-9FC4D16D7D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object is an instance of a class</a:t>
            </a:r>
          </a:p>
          <a:p>
            <a:pPr lvl="1"/>
            <a:r>
              <a:rPr lang="en-US" dirty="0"/>
              <a:t>a class is a blueprint that is used to make objects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	List&lt;String&gt; t = new </a:t>
            </a:r>
            <a:r>
              <a:rPr lang="en-US" sz="2400" b="1" dirty="0" err="1">
                <a:latin typeface="Consolas" panose="020B0609020204030204" pitchFamily="49" charset="0"/>
              </a:rPr>
              <a:t>ArrayList</a:t>
            </a:r>
            <a:r>
              <a:rPr lang="en-US" sz="2400" b="1" dirty="0">
                <a:latin typeface="Consolas" panose="020B0609020204030204" pitchFamily="49" charset="0"/>
              </a:rPr>
              <a:t>&lt;&gt;();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BB01C-6F03-40FE-B215-42071D03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0EE3D0-96EE-4AFD-836C-35C847A4A26C}"/>
              </a:ext>
            </a:extLst>
          </p:cNvPr>
          <p:cNvSpPr/>
          <p:nvPr/>
        </p:nvSpPr>
        <p:spPr>
          <a:xfrm rot="5400000">
            <a:off x="5668856" y="2239856"/>
            <a:ext cx="168487" cy="2819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F0553-9ADC-49F7-9277-396AED16DC65}"/>
              </a:ext>
            </a:extLst>
          </p:cNvPr>
          <p:cNvSpPr txBox="1"/>
          <p:nvPr/>
        </p:nvSpPr>
        <p:spPr>
          <a:xfrm>
            <a:off x="4276220" y="3839633"/>
            <a:ext cx="295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uses the </a:t>
            </a:r>
            <a:r>
              <a:rPr lang="en-US" b="1" dirty="0" err="1"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+mn-lt"/>
              </a:rPr>
              <a:t> class to</a:t>
            </a:r>
          </a:p>
          <a:p>
            <a:r>
              <a:rPr lang="en-US" dirty="0">
                <a:latin typeface="+mn-lt"/>
              </a:rPr>
              <a:t>create an </a:t>
            </a:r>
            <a:r>
              <a:rPr lang="en-US" b="1" dirty="0" err="1"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+mn-lt"/>
              </a:rPr>
              <a:t> object</a:t>
            </a:r>
          </a:p>
        </p:txBody>
      </p:sp>
    </p:spTree>
    <p:extLst>
      <p:ext uri="{BB962C8B-B14F-4D97-AF65-F5344CB8AC3E}">
        <p14:creationId xmlns:p14="http://schemas.microsoft.com/office/powerpoint/2010/main" val="18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ED6D-300D-4C03-8186-B7406EAE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EF29-3F90-4BDC-9507-9FC4D16D7D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reference is an identifier that can be used to find a particular object</a:t>
            </a:r>
          </a:p>
          <a:p>
            <a:pPr lvl="1"/>
            <a:r>
              <a:rPr lang="en-US" dirty="0"/>
              <a:t>in many Java implementations, references are memory addresses</a:t>
            </a:r>
          </a:p>
          <a:p>
            <a:r>
              <a:rPr lang="en-US" dirty="0"/>
              <a:t>in Java, any variable whose type is not a primitive type stores a reference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	List&lt;String&gt; t = new </a:t>
            </a:r>
            <a:r>
              <a:rPr lang="en-US" sz="2400" b="1" dirty="0" err="1">
                <a:latin typeface="Consolas" panose="020B0609020204030204" pitchFamily="49" charset="0"/>
              </a:rPr>
              <a:t>ArrayList</a:t>
            </a:r>
            <a:r>
              <a:rPr lang="en-US" sz="2400" b="1" dirty="0">
                <a:latin typeface="Consolas" panose="020B0609020204030204" pitchFamily="49" charset="0"/>
              </a:rPr>
              <a:t>&lt;&gt;();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BB01C-6F03-40FE-B215-42071D03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0EE3D0-96EE-4AFD-836C-35C847A4A26C}"/>
              </a:ext>
            </a:extLst>
          </p:cNvPr>
          <p:cNvSpPr/>
          <p:nvPr/>
        </p:nvSpPr>
        <p:spPr>
          <a:xfrm rot="5400000">
            <a:off x="3634316" y="5122856"/>
            <a:ext cx="168487" cy="2743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F0553-9ADC-49F7-9277-396AED16DC65}"/>
              </a:ext>
            </a:extLst>
          </p:cNvPr>
          <p:cNvSpPr txBox="1"/>
          <p:nvPr/>
        </p:nvSpPr>
        <p:spPr>
          <a:xfrm>
            <a:off x="1676400" y="5449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 is a reference to the object created on the right-hand side of the assignment</a:t>
            </a:r>
          </a:p>
        </p:txBody>
      </p:sp>
    </p:spTree>
    <p:extLst>
      <p:ext uri="{BB962C8B-B14F-4D97-AF65-F5344CB8AC3E}">
        <p14:creationId xmlns:p14="http://schemas.microsoft.com/office/powerpoint/2010/main" val="44084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28CE-2B67-45AF-B9B8-8DD742DA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CB22-FB62-4E1B-BDD8-D7AF387826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memory diagram can be helpful for understanding the differences between primitive and reference types</a:t>
            </a:r>
          </a:p>
          <a:p>
            <a:r>
              <a:rPr lang="en-US" dirty="0"/>
              <a:t>a memory diagram is simply a table with 3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09D1-C902-43A8-A38C-74F06BE6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504B5E-3032-45F4-98D5-C46932A6F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01785"/>
              </p:ext>
            </p:extLst>
          </p:nvPr>
        </p:nvGraphicFramePr>
        <p:xfrm>
          <a:off x="1943100" y="2743200"/>
          <a:ext cx="5410199" cy="3586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2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  <a:cs typeface="Courier New" pitchFamily="49" charset="0"/>
                        </a:rPr>
                        <a:t>variable name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address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5046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99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700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4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7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92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28CE-2B67-45AF-B9B8-8DD742DA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CB22-FB62-4E1B-BDD8-D7AF387826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double x = -1.0;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List&lt;String&gt; t = new </a:t>
            </a:r>
            <a:r>
              <a:rPr lang="en-US" sz="2400" b="1" dirty="0" err="1">
                <a:latin typeface="Consolas" panose="020B0609020204030204" pitchFamily="49" charset="0"/>
              </a:rPr>
              <a:t>ArrayList</a:t>
            </a:r>
            <a:r>
              <a:rPr lang="en-US" sz="2400" b="1" dirty="0">
                <a:latin typeface="Consolas" panose="020B0609020204030204" pitchFamily="49" charset="0"/>
              </a:rPr>
              <a:t>&lt;&gt;();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09D1-C902-43A8-A38C-74F06BE6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504B5E-3032-45F4-98D5-C46932A6F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69855"/>
              </p:ext>
            </p:extLst>
          </p:nvPr>
        </p:nvGraphicFramePr>
        <p:xfrm>
          <a:off x="1066800" y="2362200"/>
          <a:ext cx="7162800" cy="3586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1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  <a:cs typeface="Courier New" pitchFamily="49" charset="0"/>
                        </a:rPr>
                        <a:t>variable name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address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5046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99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-1.0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700a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700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b="1" dirty="0">
                          <a:latin typeface="Consolas" panose="020B0609020204030204" pitchFamily="49" charset="0"/>
                        </a:rPr>
                        <a:t>&lt;String&gt;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4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7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8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 of a Java Program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Packages, classes, fields, and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Am I?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Dr. Burton Ma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office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err="1"/>
              <a:t>Lassonde</a:t>
            </a:r>
            <a:r>
              <a:rPr lang="en-CA" dirty="0"/>
              <a:t> 2046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hours : Tue 13:30-15:30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>
                <a:cs typeface="Courier New" pitchFamily="49" charset="0"/>
              </a:rPr>
              <a:t>email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burton@cse.yorku.ca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one or more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52800" y="1905000"/>
            <a:ext cx="12954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57600" y="1981200"/>
            <a:ext cx="9906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962400" y="1981200"/>
            <a:ext cx="685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/>
              <a:t>zero or one package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38600" y="2362200"/>
            <a:ext cx="6096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/>
              <a:t>zero or more import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8600" y="28194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/>
              <a:t>one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38600" y="35814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one class</a:t>
            </a:r>
          </a:p>
          <a:p>
            <a:r>
              <a:rPr lang="en-US" sz="2400" dirty="0"/>
              <a:t>one or more fields (class variables)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35052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814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57400" y="36576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733800" y="35814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one class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fields (class variables)</a:t>
            </a:r>
          </a:p>
          <a:p>
            <a:r>
              <a:rPr lang="en-US" sz="2400" dirty="0"/>
              <a:t>zero or more more constructors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35052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39624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35814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36576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40386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57400" y="41148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733800" y="4191000"/>
            <a:ext cx="9144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accent2"/>
                </a:solidFill>
              </a:rPr>
              <a:t>one or more files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one package name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import statements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one class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fields (class variables)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zero or more </a:t>
            </a:r>
            <a:r>
              <a:rPr lang="en-US" sz="2400" dirty="0" err="1">
                <a:solidFill>
                  <a:schemeClr val="accent2"/>
                </a:solidFill>
              </a:rPr>
              <a:t>more</a:t>
            </a:r>
            <a:r>
              <a:rPr lang="en-US" sz="2400" dirty="0">
                <a:solidFill>
                  <a:schemeClr val="accent2"/>
                </a:solidFill>
              </a:rPr>
              <a:t> constructors</a:t>
            </a:r>
          </a:p>
          <a:p>
            <a:r>
              <a:rPr lang="en-US" sz="2400" dirty="0"/>
              <a:t>zero or more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9812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276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2667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590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352800"/>
            <a:ext cx="2667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35052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39624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35814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3657600"/>
            <a:ext cx="2057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40386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57400" y="4114800"/>
            <a:ext cx="20574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4800600"/>
            <a:ext cx="20574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200" y="4876800"/>
            <a:ext cx="20574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400" y="4953000"/>
            <a:ext cx="20574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733800" y="5105400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Typical Java Program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it's actually more complicated than this</a:t>
            </a:r>
          </a:p>
          <a:p>
            <a:pPr lvl="1"/>
            <a:r>
              <a:rPr lang="en-US" dirty="0"/>
              <a:t>static initialization blocks</a:t>
            </a:r>
          </a:p>
          <a:p>
            <a:pPr lvl="1"/>
            <a:r>
              <a:rPr lang="en-US" dirty="0"/>
              <a:t>non-static initialization blocks</a:t>
            </a:r>
          </a:p>
          <a:p>
            <a:pPr lvl="1"/>
            <a:r>
              <a:rPr lang="en-US" dirty="0"/>
              <a:t>classes inside of classes (inside of classes ...)</a:t>
            </a:r>
          </a:p>
          <a:p>
            <a:pPr lvl="1"/>
            <a:r>
              <a:rPr lang="en-US" dirty="0"/>
              <a:t>classes inside of methods</a:t>
            </a:r>
          </a:p>
          <a:p>
            <a:pPr lvl="1"/>
            <a:r>
              <a:rPr lang="en-US" dirty="0"/>
              <a:t>anonymous classes</a:t>
            </a:r>
          </a:p>
          <a:p>
            <a:pPr lvl="1"/>
            <a:r>
              <a:rPr lang="en-US" dirty="0"/>
              <a:t>lambda expressions (in Java 8)</a:t>
            </a:r>
          </a:p>
          <a:p>
            <a:pPr lvl="1"/>
            <a:r>
              <a:rPr lang="en-US" dirty="0"/>
              <a:t>modules (in Java 9)</a:t>
            </a:r>
          </a:p>
          <a:p>
            <a:pPr lvl="1"/>
            <a:endParaRPr lang="en-US" dirty="0"/>
          </a:p>
          <a:p>
            <a:r>
              <a:rPr lang="en-US" dirty="0"/>
              <a:t>see </a:t>
            </a:r>
            <a:r>
              <a:rPr lang="en-US" sz="2000" dirty="0">
                <a:hlinkClick r:id="rId2"/>
              </a:rPr>
              <a:t>http://docs.oracle.com/javase/tutorial/java/javaOO/index.html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7A35-55DD-4689-9207-B6A0BCF9744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packages are used to organize Java classes into namespaces</a:t>
            </a:r>
          </a:p>
          <a:p>
            <a:r>
              <a:rPr lang="en-US" dirty="0"/>
              <a:t>a namespace is a container for names</a:t>
            </a:r>
          </a:p>
          <a:p>
            <a:pPr lvl="1"/>
            <a:r>
              <a:rPr lang="en-US" dirty="0"/>
              <a:t>the namespace also has a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packages are use to organize related classes and interfaces</a:t>
            </a:r>
          </a:p>
          <a:p>
            <a:pPr lvl="1"/>
            <a:r>
              <a:rPr lang="en-US" dirty="0"/>
              <a:t>e.g., all of the Java API classes are in the package named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java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Format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everything you need to know will eventually be on the York University Moodle site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sz="2000" dirty="0">
                <a:hlinkClick r:id="rId2"/>
              </a:rPr>
              <a:t>https://moodle.yorku.ca/moodle/course/view.php?id=139785</a:t>
            </a:r>
            <a:endParaRPr lang="en-CA" sz="2000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if you are enrolled in this course then you should have access to the course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packages can contain </a:t>
            </a:r>
            <a:r>
              <a:rPr lang="en-US" sz="2582" dirty="0" err="1"/>
              <a:t>subpackages</a:t>
            </a:r>
            <a:endParaRPr lang="en-US" sz="2582" dirty="0"/>
          </a:p>
          <a:p>
            <a:pPr lvl="1"/>
            <a:r>
              <a:rPr lang="en-US" dirty="0"/>
              <a:t>e.g., the package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java</a:t>
            </a:r>
            <a:r>
              <a:rPr lang="en-US" dirty="0"/>
              <a:t> contains packages named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lang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util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io</a:t>
            </a:r>
            <a:r>
              <a:rPr lang="en-US" dirty="0"/>
              <a:t>, etc. </a:t>
            </a:r>
          </a:p>
          <a:p>
            <a:pPr lvl="1"/>
            <a:endParaRPr lang="en-US" dirty="0"/>
          </a:p>
          <a:p>
            <a:r>
              <a:rPr lang="en-US" dirty="0"/>
              <a:t>the fully qualified name of the </a:t>
            </a:r>
            <a:r>
              <a:rPr lang="en-US" dirty="0" err="1"/>
              <a:t>subpackage</a:t>
            </a:r>
            <a:r>
              <a:rPr lang="en-US" dirty="0"/>
              <a:t> is the fully qualified name of the parent package followed by a period followed by the </a:t>
            </a:r>
            <a:r>
              <a:rPr lang="en-US" dirty="0" err="1"/>
              <a:t>subpackage</a:t>
            </a:r>
            <a:r>
              <a:rPr lang="en-US" dirty="0"/>
              <a:t> name</a:t>
            </a:r>
          </a:p>
          <a:p>
            <a:pPr lvl="1"/>
            <a:r>
              <a:rPr lang="en-US" dirty="0"/>
              <a:t>e.g.,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java.lang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java.util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java.io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packages can contain </a:t>
            </a:r>
            <a:r>
              <a:rPr lang="en-US" sz="2582" dirty="0"/>
              <a:t>classes and interfaces</a:t>
            </a:r>
          </a:p>
          <a:p>
            <a:pPr lvl="1"/>
            <a:r>
              <a:rPr lang="en-US" dirty="0"/>
              <a:t>e.g., the package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java</a:t>
            </a:r>
            <a:r>
              <a:rPr lang="en-US" dirty="0" err="1"/>
              <a:t>.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lang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/>
              <a:t>contains the classes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Object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Math</a:t>
            </a:r>
            <a:r>
              <a:rPr lang="en-US" dirty="0"/>
              <a:t>, etc. </a:t>
            </a:r>
          </a:p>
          <a:p>
            <a:pPr lvl="1"/>
            <a:endParaRPr lang="en-US" dirty="0"/>
          </a:p>
          <a:p>
            <a:r>
              <a:rPr lang="en-US" dirty="0"/>
              <a:t>the fully qualified name of the class is the fully qualified name of the containing package followed by a period followed by the class name</a:t>
            </a:r>
          </a:p>
          <a:p>
            <a:pPr lvl="1"/>
            <a:r>
              <a:rPr lang="en-US" dirty="0"/>
              <a:t>e.g.,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java.lang.Object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java.lang.String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java.lang.Math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5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packages are supposed to ensure that fully qualified names are unique</a:t>
            </a:r>
          </a:p>
          <a:p>
            <a:r>
              <a:rPr lang="en-US" dirty="0"/>
              <a:t>this allows the compiler to disambiguate classes with the same unqualified name, e.g.,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your.String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s = new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your.String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("hello");</a:t>
            </a:r>
            <a:b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String t = "hello";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6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ensure that fully qualified names are unique?</a:t>
            </a:r>
          </a:p>
          <a:p>
            <a:r>
              <a:rPr lang="en-US" dirty="0"/>
              <a:t>package naming convention</a:t>
            </a:r>
          </a:p>
          <a:p>
            <a:pPr lvl="1"/>
            <a:r>
              <a:rPr lang="en-US" dirty="0"/>
              <a:t>packages should be organized using your domain name in reverse, e.g.,</a:t>
            </a:r>
          </a:p>
          <a:p>
            <a:pPr lvl="2"/>
            <a:r>
              <a:rPr lang="en-US" dirty="0"/>
              <a:t>EECS domain name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eecs.yorku.ca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package name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ca.yorku.eecs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might consider putting everything for this course under the following package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0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might consider putting everything for this course under the following package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</a:t>
            </a:r>
            <a:r>
              <a:rPr lang="en-US" dirty="0"/>
              <a:t> </a:t>
            </a:r>
          </a:p>
          <a:p>
            <a:r>
              <a:rPr lang="en-US" dirty="0"/>
              <a:t>labs might be organized into </a:t>
            </a:r>
            <a:r>
              <a:rPr lang="en-US" dirty="0" err="1"/>
              <a:t>subpackages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eecs2030.lab0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eecs2030.lab1 </a:t>
            </a:r>
            <a:r>
              <a:rPr lang="en-US" dirty="0">
                <a:cs typeface="Courier New" pitchFamily="49" charset="0"/>
              </a:rPr>
              <a:t>and so on</a:t>
            </a:r>
            <a:endParaRPr lang="en-US" dirty="0"/>
          </a:p>
          <a:p>
            <a:r>
              <a:rPr lang="en-US" dirty="0"/>
              <a:t>tests might be organized into </a:t>
            </a:r>
            <a:r>
              <a:rPr lang="en-US" dirty="0" err="1"/>
              <a:t>subpackages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eecs2030.test1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eecs2030.test2 </a:t>
            </a:r>
            <a:r>
              <a:rPr lang="en-US" dirty="0">
                <a:cs typeface="Courier New" pitchFamily="49" charset="0"/>
              </a:rPr>
              <a:t>and so 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27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Java implementations assume that your directory structure matches the package structure, e.g.,</a:t>
            </a:r>
          </a:p>
          <a:p>
            <a:pPr lvl="1"/>
            <a:r>
              <a:rPr lang="en-US" dirty="0"/>
              <a:t>there is a folder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eecs2030</a:t>
            </a:r>
            <a:r>
              <a:rPr lang="en-US" dirty="0"/>
              <a:t> inside the project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en-US" dirty="0"/>
              <a:t> folder</a:t>
            </a:r>
          </a:p>
          <a:p>
            <a:pPr lvl="2"/>
            <a:r>
              <a:rPr lang="en-US" dirty="0"/>
              <a:t>there is a folder </a:t>
            </a:r>
            <a:r>
              <a:rPr lang="en-US" b="1" dirty="0">
                <a:latin typeface="Consolas" panose="020B0609020204030204" pitchFamily="49" charset="0"/>
              </a:rPr>
              <a:t>lab0</a:t>
            </a:r>
            <a:r>
              <a:rPr lang="en-US" dirty="0"/>
              <a:t> inside the </a:t>
            </a:r>
            <a:r>
              <a:rPr lang="en-US" b="1" dirty="0">
                <a:latin typeface="Consolas" panose="020B0609020204030204" pitchFamily="49" charset="0"/>
              </a:rPr>
              <a:t>eecs2030</a:t>
            </a:r>
            <a:r>
              <a:rPr lang="en-US" dirty="0"/>
              <a:t> folder</a:t>
            </a:r>
          </a:p>
          <a:p>
            <a:pPr lvl="2"/>
            <a:r>
              <a:rPr lang="en-US" dirty="0"/>
              <a:t>there is a folder </a:t>
            </a:r>
            <a:r>
              <a:rPr lang="en-US" b="1" dirty="0">
                <a:latin typeface="Consolas" panose="020B0609020204030204" pitchFamily="49" charset="0"/>
              </a:rPr>
              <a:t>lab1</a:t>
            </a:r>
            <a:r>
              <a:rPr lang="en-US" dirty="0"/>
              <a:t> inside the </a:t>
            </a:r>
            <a:r>
              <a:rPr lang="en-US" b="1" dirty="0">
                <a:latin typeface="Consolas" panose="020B0609020204030204" pitchFamily="49" charset="0"/>
              </a:rPr>
              <a:t>eecs2030</a:t>
            </a:r>
            <a:r>
              <a:rPr lang="en-US" dirty="0"/>
              <a:t> folder, and so 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8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427" y="3037625"/>
            <a:ext cx="107112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project folder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97" y="3352800"/>
            <a:ext cx="165141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project sources folder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846" y="3667975"/>
            <a:ext cx="127470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eecs2030 folder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6" y="1371600"/>
            <a:ext cx="6243058" cy="3985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7949" y="3983150"/>
            <a:ext cx="8996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lab0 folder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70440" y="3142440"/>
              <a:ext cx="918720" cy="97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040" y="3130200"/>
                <a:ext cx="946800" cy="10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244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FDF08-6423-41AC-9229-D5E1EEB9D7F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class is an implementation of a type</a:t>
            </a:r>
          </a:p>
          <a:p>
            <a:r>
              <a:rPr lang="en-US" dirty="0"/>
              <a:t>a class is (usually) used as a blueprint to make instances of the class (objects)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FDF08-6423-41AC-9229-D5E1EEB9D7F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6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objects?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each object has its own copy of all non-static fields</a:t>
            </a:r>
          </a:p>
          <a:p>
            <a:pPr lvl="1"/>
            <a:r>
              <a:rPr lang="en-US" dirty="0"/>
              <a:t>this allows objects to have their own </a:t>
            </a:r>
            <a:r>
              <a:rPr lang="en-US" i="1" dirty="0"/>
              <a:t>state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in Java the state of an object is the set of current values of all of its non-static fields</a:t>
            </a:r>
          </a:p>
          <a:p>
            <a:pPr lvl="2"/>
            <a:r>
              <a:rPr lang="en-US" dirty="0"/>
              <a:t>e.g., we can create multiple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SimplePoint2</a:t>
            </a:r>
            <a:r>
              <a:rPr lang="en-US" dirty="0"/>
              <a:t> objects that all represent different two-dimensional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FDF08-6423-41AC-9229-D5E1EEB9D7F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in Prism computing labs (LAS1006)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Lab Zero starts in Week 1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self-guided, can be done anytime before 11:59PM Sep 14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using the Prism lab environment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using eclipse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Labs 1-7 consist of a different set of programming problems for each lab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Lab 1 starts Sep 17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solidFill>
                  <a:srgbClr val="FF0000"/>
                </a:solidFill>
              </a:rPr>
              <a:t>it is expected that you know how to use the lab computing environment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27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FDF08-6423-41AC-9229-D5E1EEB9D7F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SimplePoint2 x =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SimplePoint2(1, 2);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SimplePoint2 y =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SimplePoint2(-3, 8);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SimplePoint2 z =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SimplePoint2(5, 13);</a:t>
            </a:r>
          </a:p>
          <a:p>
            <a:endParaRPr lang="en-US" dirty="0">
              <a:solidFill>
                <a:srgbClr val="000000"/>
              </a:solidFill>
              <a:latin typeface="Consolas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1976120"/>
          <a:ext cx="3345180" cy="2204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600a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700a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4262120"/>
          <a:ext cx="3345180" cy="1905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ourier New" pitchFamily="49" charset="0"/>
                          <a:cs typeface="Courier New" pitchFamily="49" charset="0"/>
                        </a:rPr>
                        <a:t>SimplePoint2 </a:t>
                      </a:r>
                      <a:r>
                        <a:rPr lang="en-CA" sz="1400" b="0" dirty="0">
                          <a:latin typeface="+mn-lt"/>
                          <a:cs typeface="Courier New" pitchFamily="49" charset="0"/>
                        </a:rPr>
                        <a:t>class</a:t>
                      </a:r>
                      <a:endParaRPr lang="en-US" sz="1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181600" y="838200"/>
          <a:ext cx="3345180" cy="1905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ourier New" pitchFamily="49" charset="0"/>
                          <a:cs typeface="Courier New" pitchFamily="49" charset="0"/>
                        </a:rPr>
                        <a:t>SimplePoint2 </a:t>
                      </a:r>
                      <a:r>
                        <a:rPr lang="en-CA" sz="1400" b="0" dirty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181600" y="2667000"/>
          <a:ext cx="3345180" cy="1905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700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ourier New" pitchFamily="49" charset="0"/>
                          <a:cs typeface="Courier New" pitchFamily="49" charset="0"/>
                        </a:rPr>
                        <a:t>SimplePoint2 </a:t>
                      </a:r>
                      <a:r>
                        <a:rPr lang="en-CA" sz="1400" b="0" dirty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181600" y="4490720"/>
          <a:ext cx="3345180" cy="1905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ourier New" pitchFamily="49" charset="0"/>
                          <a:cs typeface="Courier New" pitchFamily="49" charset="0"/>
                        </a:rPr>
                        <a:t>SimplePoint2 </a:t>
                      </a:r>
                      <a:r>
                        <a:rPr lang="en-CA" sz="1400" b="0" dirty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5800" y="16441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point (1, 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7939" y="3469786"/>
            <a:ext cx="137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point (-3, 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6882" y="5309593"/>
            <a:ext cx="134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point (5, 13)</a:t>
            </a:r>
          </a:p>
        </p:txBody>
      </p:sp>
      <p:sp>
        <p:nvSpPr>
          <p:cNvPr id="3" name="Left Brace 2"/>
          <p:cNvSpPr/>
          <p:nvPr/>
        </p:nvSpPr>
        <p:spPr>
          <a:xfrm>
            <a:off x="5791200" y="1219200"/>
            <a:ext cx="142815" cy="12192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5791200" y="3048000"/>
            <a:ext cx="142815" cy="12192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5791200" y="4884659"/>
            <a:ext cx="142815" cy="12192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0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Implementing classes</a:t>
            </a:r>
            <a:endParaRPr lang="en-US" dirty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9F448-0A88-4478-80F3-81E20C26F2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many classes represent kinds of values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examples of values: name, date, colour, mathematical point or vector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Java examples: 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Date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Integer</a:t>
            </a:r>
            <a:r>
              <a:rPr lang="en-CA" dirty="0"/>
              <a:t> </a:t>
            </a:r>
          </a:p>
          <a:p>
            <a:pPr marL="27400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when implementing a value class you need to decide what data each object needs to have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in other words, you need to decide which variables you need to represent the state of each object</a:t>
            </a:r>
          </a:p>
          <a:p>
            <a:pPr marL="27400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the variables that represent the state of an object are called </a:t>
            </a:r>
            <a:r>
              <a:rPr lang="en-CA" i="1" dirty="0"/>
              <a:t>fields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829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Implementing classes</a:t>
            </a:r>
            <a:endParaRPr lang="en-US" dirty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9F448-0A88-4478-80F3-81E20C26F2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00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consider implementing a class that represents 2-dimensional points</a:t>
            </a:r>
          </a:p>
          <a:p>
            <a:pPr marL="27400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what fields do you need to represent a point?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a possible implementation would have:</a:t>
            </a:r>
          </a:p>
          <a:p>
            <a:pPr marL="823277" lvl="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a field to represent the x-coordinate of the point</a:t>
            </a:r>
          </a:p>
          <a:p>
            <a:pPr marL="823277" lvl="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a field to represent the y-coordinate of the point</a:t>
            </a:r>
          </a:p>
        </p:txBody>
      </p:sp>
    </p:spTree>
    <p:extLst>
      <p:ext uri="{BB962C8B-B14F-4D97-AF65-F5344CB8AC3E}">
        <p14:creationId xmlns:p14="http://schemas.microsoft.com/office/powerpoint/2010/main" val="349396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A simple class for representing points in 2D Cartesian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coordinates. Every 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&lt;code&gt;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SimplePoint2D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&lt;/code&gt;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instance has a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public x and y coordinate that can be directly accessed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and modified.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@author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EECS2030 Fall 2018</a:t>
            </a:r>
            <a:r>
              <a:rPr lang="en-US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19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/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3124200"/>
            <a:ext cx="3560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public class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: any client can use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this class</a:t>
            </a:r>
          </a:p>
          <a:p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fields: any client can use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these fields by name</a:t>
            </a:r>
          </a:p>
        </p:txBody>
      </p:sp>
    </p:spTree>
    <p:extLst>
      <p:ext uri="{BB962C8B-B14F-4D97-AF65-F5344CB8AC3E}">
        <p14:creationId xmlns:p14="http://schemas.microsoft.com/office/powerpoint/2010/main" val="660898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 in its current form, we can use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to create and manipulate point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96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notice that printing a point is somewhat inconvenient</a:t>
            </a:r>
          </a:p>
          <a:p>
            <a:pPr lvl="1"/>
            <a:r>
              <a:rPr lang="en-US" dirty="0"/>
              <a:t>we have to manually compute a string representation of the point</a:t>
            </a:r>
          </a:p>
          <a:p>
            <a:r>
              <a:rPr lang="en-US" dirty="0"/>
              <a:t>initializing the coordinates of the point is somewhat inconvenient</a:t>
            </a:r>
          </a:p>
          <a:p>
            <a:pPr lvl="1"/>
            <a:r>
              <a:rPr lang="en-US" dirty="0"/>
              <a:t>we have to manually set the x and y coordinates</a:t>
            </a:r>
          </a:p>
          <a:p>
            <a:r>
              <a:rPr lang="en-US" dirty="0"/>
              <a:t>we get unusual results when using </a:t>
            </a:r>
            <a:r>
              <a:rPr lang="en-US" b="1" dirty="0">
                <a:latin typeface="Consolas" panose="020B0609020204030204" pitchFamily="49" charset="0"/>
              </a:rPr>
              <a:t>equals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3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41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add features to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to make it easier to use</a:t>
            </a:r>
          </a:p>
          <a:p>
            <a:pPr lvl="1"/>
            <a:r>
              <a:rPr lang="en-US" dirty="0"/>
              <a:t>we can add methods that </a:t>
            </a:r>
            <a:r>
              <a:rPr lang="en-US" i="1" dirty="0"/>
              <a:t>use the fields</a:t>
            </a:r>
            <a:r>
              <a:rPr lang="en-US" dirty="0"/>
              <a:t> of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to perform some sort of computation (like compute a string representation of the point)</a:t>
            </a:r>
          </a:p>
          <a:p>
            <a:pPr lvl="1"/>
            <a:r>
              <a:rPr lang="en-US" dirty="0"/>
              <a:t>we can add constructors that </a:t>
            </a:r>
            <a:r>
              <a:rPr lang="en-US" i="1" dirty="0"/>
              <a:t>set the values of the fields</a:t>
            </a:r>
            <a:r>
              <a:rPr lang="en-US" dirty="0"/>
              <a:t> of a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object when it is created</a:t>
            </a:r>
          </a:p>
          <a:p>
            <a:r>
              <a:rPr lang="en-US" dirty="0"/>
              <a:t>in object oriented programming the term </a:t>
            </a:r>
            <a:r>
              <a:rPr lang="en-US" i="1" dirty="0"/>
              <a:t>encapsulation</a:t>
            </a:r>
            <a:r>
              <a:rPr lang="en-US" dirty="0"/>
              <a:t> means bundling data and methods that use the data into a single unit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57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purpose of a constructor is to initialize the state of an object</a:t>
            </a:r>
          </a:p>
          <a:p>
            <a:pPr lvl="1"/>
            <a:r>
              <a:rPr lang="en-US" i="1" dirty="0"/>
              <a:t>it should set the values of all of the non-static fields to appropriate values</a:t>
            </a:r>
          </a:p>
          <a:p>
            <a:r>
              <a:rPr lang="en-US" dirty="0"/>
              <a:t>a constructor:</a:t>
            </a:r>
          </a:p>
          <a:p>
            <a:pPr lvl="1"/>
            <a:r>
              <a:rPr lang="en-US" dirty="0"/>
              <a:t>must have the same name as the class</a:t>
            </a:r>
          </a:p>
          <a:p>
            <a:pPr lvl="1"/>
            <a:r>
              <a:rPr lang="en-US" dirty="0"/>
              <a:t>never returns a value (not even </a:t>
            </a:r>
            <a:r>
              <a:rPr lang="en-US" b="1" dirty="0">
                <a:latin typeface="Consolas" panose="020B0609020204030204" pitchFamily="49" charset="0"/>
              </a:rPr>
              <a:t>void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constructors are not methods</a:t>
            </a:r>
          </a:p>
          <a:p>
            <a:pPr lvl="1"/>
            <a:r>
              <a:rPr lang="en-US" dirty="0"/>
              <a:t>can have zero or more parameters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0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group lab work is allowed and strongly encouraged for Labs 1-7 (not Lab 0)</a:t>
            </a:r>
          </a:p>
          <a:p>
            <a:pPr lvl="1"/>
            <a:r>
              <a:rPr lang="en-US" dirty="0"/>
              <a:t>groups of up to size 3</a:t>
            </a:r>
          </a:p>
          <a:p>
            <a:pPr lvl="1"/>
            <a:r>
              <a:rPr lang="en-US" dirty="0"/>
              <a:t>see </a:t>
            </a:r>
            <a:r>
              <a:rPr lang="en-US" i="1" dirty="0"/>
              <a:t>Academic Honesty</a:t>
            </a:r>
            <a:r>
              <a:rPr lang="en-US" dirty="0"/>
              <a:t> section of syllabus</a:t>
            </a:r>
          </a:p>
          <a:p>
            <a:pPr lvl="2"/>
            <a:r>
              <a:rPr lang="en-US" dirty="0"/>
              <a:t>TLDR Do not submit work that is not wholly your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No-argument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no-argument constructor has zero parameters</a:t>
            </a:r>
          </a:p>
          <a:p>
            <a:r>
              <a:rPr lang="en-US" dirty="0"/>
              <a:t>the no-argument constructor initializes the state of an object to some well defined state chosen by the implementer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7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The default constructor. Sets both the x and y coordinate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of the point to 0.0f.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0.0f;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0.0f;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124200"/>
            <a:ext cx="3478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Inside a constructor, the keyword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is a reference to the object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that is currently being initialized.</a:t>
            </a:r>
          </a:p>
        </p:txBody>
      </p:sp>
    </p:spTree>
    <p:extLst>
      <p:ext uri="{BB962C8B-B14F-4D97-AF65-F5344CB8AC3E}">
        <p14:creationId xmlns:p14="http://schemas.microsoft.com/office/powerpoint/2010/main" val="159535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C68C75-7EAD-4C12-BEFE-978E1412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15B825-7F93-4DE5-A0AB-FAB9000EFB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end of lecture for Sep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15249-C38B-48F9-9E8B-1C792BE5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9CEA-A197-4E3C-84E9-43FEC3CE23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the purpose of a constructor?</a:t>
            </a:r>
          </a:p>
          <a:p>
            <a:endParaRPr lang="en-US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to create a new object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to allocate memory for a new object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to initialize the state of a newly created object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05160" y="3173760"/>
              <a:ext cx="211320" cy="203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160" y="3162600"/>
                <a:ext cx="22932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8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9CEA-A197-4E3C-84E9-43FEC3CE23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should most constructors (probably) do?</a:t>
            </a:r>
          </a:p>
          <a:p>
            <a:endParaRPr lang="en-US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assign a value to some of the (non-static) fields of an object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assign a value to all of the (non-static) fields of an object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assign a value to some of the parameters of the constructor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dirty="0"/>
              <a:t>assign a value to all of the parameters of the constructor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00840" y="2991960"/>
              <a:ext cx="256320" cy="276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480" y="2984400"/>
                <a:ext cx="27360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1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constructors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class can have multiple constructors but the signatures of the constructors must be unique</a:t>
            </a:r>
          </a:p>
          <a:p>
            <a:pPr lvl="1"/>
            <a:r>
              <a:rPr lang="en-US" dirty="0"/>
              <a:t>i.e., each constructor must have a unique list of parameter types</a:t>
            </a:r>
          </a:p>
          <a:p>
            <a:r>
              <a:rPr lang="en-US" dirty="0"/>
              <a:t>it would be convenient for clients if </a:t>
            </a:r>
            <a:r>
              <a:rPr lang="en-US" b="1" dirty="0">
                <a:latin typeface="Consolas" panose="020B0609020204030204" pitchFamily="49" charset="0"/>
              </a:rPr>
              <a:t>SimplePoint2</a:t>
            </a:r>
            <a:r>
              <a:rPr lang="en-US" dirty="0"/>
              <a:t> had a constructor that let the client set the x and y coordinate of the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Sets the x and y coordinate of the point to the argument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values.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the x coordinate of the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y the y coordinate of the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2452" y="4876800"/>
            <a:ext cx="464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: the field named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point</a:t>
            </a:r>
          </a:p>
          <a:p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: the field named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 of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 point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 : the parameter named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 of the constructor</a:t>
            </a:r>
          </a:p>
          <a:p>
            <a:pPr lvl="0"/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: the parameter named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Constantia"/>
              </a:rPr>
              <a:t> of the constructor</a:t>
            </a:r>
          </a:p>
        </p:txBody>
      </p:sp>
    </p:spTree>
    <p:extLst>
      <p:ext uri="{BB962C8B-B14F-4D97-AF65-F5344CB8AC3E}">
        <p14:creationId xmlns:p14="http://schemas.microsoft.com/office/powerpoint/2010/main" val="10818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FDF08-6423-41AC-9229-D5E1EEB9D7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SimplePoint2 p =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SimplePoint2(-1.0f, 1.5f);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05400" y="762000"/>
          <a:ext cx="3345180" cy="147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client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113020" y="2362200"/>
          <a:ext cx="3345180" cy="1752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SimplePoint2</a:t>
                      </a:r>
                      <a:r>
                        <a:rPr lang="en-CA" sz="11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100" b="0" dirty="0"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1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solidFill>
                            <a:srgbClr val="000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solidFill>
                          <a:srgbClr val="000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solidFill>
                            <a:srgbClr val="000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y</a:t>
                      </a:r>
                      <a:endParaRPr lang="en-US" b="1" dirty="0">
                        <a:solidFill>
                          <a:srgbClr val="000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105400" y="4191000"/>
          <a:ext cx="3345180" cy="2265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urier New" pitchFamily="49" charset="0"/>
                          <a:cs typeface="Courier New" pitchFamily="49" charset="0"/>
                        </a:rPr>
                        <a:t>700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SimplePoint2</a:t>
                      </a:r>
                      <a:r>
                        <a:rPr lang="en-CA" sz="14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400" b="0" dirty="0">
                          <a:latin typeface="+mn-lt"/>
                          <a:cs typeface="Courier New" pitchFamily="49" charset="0"/>
                        </a:rPr>
                        <a:t>constructor</a:t>
                      </a:r>
                      <a:endParaRPr lang="en-US" sz="1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this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600a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x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Consolas"/>
                          <a:cs typeface="Courier New" pitchFamily="49" charset="0"/>
                        </a:rPr>
                        <a:t>-1.0f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Consolas"/>
                          <a:cs typeface="Courier New" pitchFamily="49" charset="0"/>
                        </a:rPr>
                        <a:t>1.5f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0668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onstantia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allocates memory for a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SimplePoint2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object</a:t>
            </a:r>
            <a:br>
              <a:rPr lang="en-US" dirty="0">
                <a:solidFill>
                  <a:prstClr val="black"/>
                </a:solidFill>
                <a:latin typeface="Constantia"/>
                <a:cs typeface="+mn-cs"/>
              </a:rPr>
            </a:b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SimplePoint2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constructor is invoked by passing the memory address of the object and the arguments 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-1.0f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and 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1.5f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to the constructor</a:t>
            </a:r>
            <a:br>
              <a:rPr lang="en-US" dirty="0">
                <a:solidFill>
                  <a:prstClr val="black"/>
                </a:solidFill>
                <a:latin typeface="Constantia"/>
                <a:cs typeface="+mn-cs"/>
              </a:rPr>
            </a:b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the constructor runs, setting the values of the fields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this.x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and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this.y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br>
              <a:rPr lang="en-US" dirty="0">
                <a:solidFill>
                  <a:prstClr val="black"/>
                </a:solidFill>
                <a:latin typeface="Constantia"/>
                <a:cs typeface="+mn-cs"/>
              </a:rPr>
            </a:b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the value of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</a:t>
            </a:r>
            <a:r>
              <a:rPr lang="en-US" dirty="0">
                <a:solidFill>
                  <a:prstClr val="black"/>
                </a:solidFill>
                <a:latin typeface="Constantia"/>
                <a:cs typeface="+mn-cs"/>
              </a:rPr>
              <a:t> is set to the memory address of the constructed object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4901" y="31242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-1.0f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985" y="3505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1.5f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6559" y="15240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600a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58325" y="3124200"/>
            <a:ext cx="1028075" cy="657285"/>
            <a:chOff x="2476500" y="5799623"/>
            <a:chExt cx="1028075" cy="657285"/>
          </a:xfrm>
        </p:grpSpPr>
        <p:sp>
          <p:nvSpPr>
            <p:cNvPr id="14" name="TextBox 13"/>
            <p:cNvSpPr txBox="1"/>
            <p:nvPr/>
          </p:nvSpPr>
          <p:spPr>
            <a:xfrm>
              <a:off x="2476500" y="59436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C0"/>
                  </a:solidFill>
                  <a:latin typeface="Constantia"/>
                  <a:cs typeface="+mn-cs"/>
                </a:rPr>
                <a:t>fields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3199775" y="5799623"/>
              <a:ext cx="304800" cy="657285"/>
            </a:xfrm>
            <a:prstGeom prst="leftBrace">
              <a:avLst/>
            </a:prstGeom>
            <a:ln w="28575">
              <a:solidFill>
                <a:srgbClr val="00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6803" y="5486400"/>
            <a:ext cx="1529597" cy="657285"/>
            <a:chOff x="1974978" y="5799623"/>
            <a:chExt cx="1529597" cy="657285"/>
          </a:xfrm>
        </p:grpSpPr>
        <p:sp>
          <p:nvSpPr>
            <p:cNvPr id="18" name="TextBox 17"/>
            <p:cNvSpPr txBox="1"/>
            <p:nvPr/>
          </p:nvSpPr>
          <p:spPr>
            <a:xfrm>
              <a:off x="1974978" y="5943600"/>
              <a:ext cx="1300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onstantia"/>
                  <a:cs typeface="+mn-cs"/>
                </a:rPr>
                <a:t>parameters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3199775" y="5799623"/>
              <a:ext cx="304800" cy="6572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76720" y="570600"/>
              <a:ext cx="4978800" cy="546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200" y="557640"/>
                <a:ext cx="5002920" cy="54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7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our constructor</a:t>
            </a:r>
          </a:p>
          <a:p>
            <a:endParaRPr lang="en-US" dirty="0"/>
          </a:p>
          <a:p>
            <a:pPr lvl="0">
              <a:buClr>
                <a:srgbClr val="DDDDDD"/>
              </a:buClr>
              <a:buNone/>
            </a:pPr>
            <a:r>
              <a:rPr lang="fr-FR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</a:t>
            </a:r>
            <a:r>
              <a:rPr lang="fr-FR" sz="2000" b="1" dirty="0">
                <a:solidFill>
                  <a:srgbClr val="7F0055"/>
                </a:solidFill>
                <a:latin typeface="Consolas"/>
                <a:cs typeface="Courier New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SimplePoint2(</a:t>
            </a:r>
            <a:r>
              <a:rPr lang="fr-FR" sz="2000" b="1" dirty="0" err="1">
                <a:solidFill>
                  <a:srgbClr val="7F0055"/>
                </a:solidFill>
                <a:latin typeface="Consolas"/>
                <a:cs typeface="Courier New" pitchFamily="49" charset="0"/>
              </a:rPr>
              <a:t>float</a:t>
            </a:r>
            <a:r>
              <a:rPr lang="fr-FR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x, </a:t>
            </a:r>
            <a:r>
              <a:rPr lang="fr-FR" sz="2000" b="1" dirty="0" err="1">
                <a:solidFill>
                  <a:srgbClr val="7F0055"/>
                </a:solidFill>
                <a:latin typeface="Consolas"/>
                <a:cs typeface="Courier New" pitchFamily="49" charset="0"/>
              </a:rPr>
              <a:t>float</a:t>
            </a:r>
            <a:r>
              <a:rPr lang="fr-FR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y) {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rgbClr val="7F0055"/>
                </a:solidFill>
                <a:latin typeface="Consolas"/>
                <a:cs typeface="Courier New" pitchFamily="49" charset="0"/>
              </a:rPr>
              <a:t>this</a:t>
            </a:r>
            <a:r>
              <a:rPr lang="en-US" sz="2000" b="1" dirty="0" err="1">
                <a:solidFill>
                  <a:srgbClr val="000000"/>
                </a:solidFill>
                <a:latin typeface="Consolas"/>
                <a:cs typeface="Courier New" pitchFamily="49" charset="0"/>
              </a:rPr>
              <a:t>.</a:t>
            </a:r>
            <a:r>
              <a:rPr lang="en-US" sz="2000" b="1" dirty="0" err="1">
                <a:solidFill>
                  <a:srgbClr val="0000C0"/>
                </a:solidFill>
                <a:latin typeface="Consolas"/>
                <a:cs typeface="Courier New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= x;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rgbClr val="7F0055"/>
                </a:solidFill>
                <a:latin typeface="Consolas"/>
                <a:cs typeface="Courier New" pitchFamily="49" charset="0"/>
              </a:rPr>
              <a:t>this</a:t>
            </a:r>
            <a:r>
              <a:rPr lang="en-US" sz="2000" b="1" dirty="0" err="1">
                <a:solidFill>
                  <a:srgbClr val="000000"/>
                </a:solidFill>
                <a:latin typeface="Consolas"/>
                <a:cs typeface="Courier New" pitchFamily="49" charset="0"/>
              </a:rPr>
              <a:t>.</a:t>
            </a:r>
            <a:r>
              <a:rPr lang="en-US" sz="2000" b="1" dirty="0" err="1">
                <a:solidFill>
                  <a:srgbClr val="0000C0"/>
                </a:solidFill>
                <a:latin typeface="Consolas"/>
                <a:cs typeface="Courier New" pitchFamily="49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= y;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nsolas"/>
                <a:cs typeface="Courier New" pitchFamily="49" charset="0"/>
              </a:rPr>
              <a:t>  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there are parameters with the same names as fields</a:t>
            </a:r>
          </a:p>
          <a:p>
            <a:pPr lvl="1"/>
            <a:r>
              <a:rPr lang="en-US" dirty="0"/>
              <a:t>when this occurs, the parameter has precedence over the field</a:t>
            </a:r>
          </a:p>
          <a:p>
            <a:pPr lvl="2"/>
            <a:r>
              <a:rPr lang="en-US" dirty="0"/>
              <a:t>we say that the parameter </a:t>
            </a:r>
            <a:r>
              <a:rPr lang="en-US" i="1" dirty="0"/>
              <a:t>shadows</a:t>
            </a:r>
            <a:r>
              <a:rPr lang="en-US" dirty="0"/>
              <a:t> the field </a:t>
            </a:r>
          </a:p>
          <a:p>
            <a:pPr lvl="2"/>
            <a:r>
              <a:rPr lang="en-US" dirty="0"/>
              <a:t>when shadowing occurs you must use 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to refer to the 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01CAA-ED41-466F-809E-74530A0C149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81480" y="2490840"/>
              <a:ext cx="3405960" cy="1587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2120" y="2479680"/>
                <a:ext cx="3426120" cy="16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constructors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adding the constructor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SimplePoint2(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en-US" dirty="0"/>
              <a:t> allows the client to simplify their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testing occurs during your regularly scheduled lab using the EECS </a:t>
            </a:r>
            <a:r>
              <a:rPr lang="en-US" dirty="0" err="1"/>
              <a:t>labtest</a:t>
            </a:r>
            <a:r>
              <a:rPr lang="en-US" dirty="0"/>
              <a:t> environment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miss a test for an acceptable reason?</a:t>
            </a:r>
          </a:p>
          <a:p>
            <a:pPr lvl="1"/>
            <a:r>
              <a:rPr lang="en-US" dirty="0"/>
              <a:t>see </a:t>
            </a:r>
            <a:r>
              <a:rPr lang="en-US" i="1" dirty="0"/>
              <a:t>Evaluation: Missed tests</a:t>
            </a:r>
            <a:r>
              <a:rPr lang="en-US" dirty="0"/>
              <a:t> section of 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90552"/>
              </p:ext>
            </p:extLst>
          </p:nvPr>
        </p:nvGraphicFramePr>
        <p:xfrm>
          <a:off x="1447800" y="2773680"/>
          <a:ext cx="6400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 of total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526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85800" y="914400"/>
            <a:ext cx="45720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5800" y="3810000"/>
            <a:ext cx="4572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SimplePoint2(-1.0f, 1.5f);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029200" y="12192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41148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copy constructor initializes the state of an object by copying the state of another object (having the same type)</a:t>
            </a:r>
          </a:p>
          <a:p>
            <a:pPr lvl="1"/>
            <a:r>
              <a:rPr lang="en-US" dirty="0"/>
              <a:t>it has a single parameter that is the same type as the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Sets the x and y coordinate of this point by copying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the x and y coordinate of another point.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other a point to copy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33920" y="6840"/>
              <a:ext cx="7051320" cy="629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760" y="-6840"/>
                <a:ext cx="7068960" cy="63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5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9CEA-A197-4E3C-84E9-43FEC3CE23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which constructor below is the copy constructor for the class </a:t>
            </a:r>
            <a:r>
              <a:rPr lang="en-US" b="1" dirty="0">
                <a:latin typeface="Consolas" panose="020B0609020204030204" pitchFamily="49" charset="0"/>
              </a:rPr>
              <a:t>Counter</a:t>
            </a:r>
            <a:r>
              <a:rPr lang="en-US" dirty="0"/>
              <a:t>?</a:t>
            </a:r>
          </a:p>
          <a:p>
            <a:endParaRPr lang="en-US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Counter()</a:t>
            </a:r>
            <a:endParaRPr lang="en-US" sz="2400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Counter(Counter other)</a:t>
            </a:r>
            <a:endParaRPr lang="en-US" sz="2400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Counter(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value)</a:t>
            </a:r>
            <a:endParaRPr lang="en-US" sz="2400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Counter(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min,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max)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Counter(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value,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min,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max)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06520" y="3045240"/>
              <a:ext cx="275760" cy="271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20" y="3032280"/>
                <a:ext cx="29520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50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adding a copy constructor allows the client to simplify their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SimplePoint2(-1.0f, 1.5f);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76800" y="3810000"/>
            <a:ext cx="14478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995360" y="3849840"/>
              <a:ext cx="3628440" cy="879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8160" y="3841560"/>
                <a:ext cx="3646440" cy="9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9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create a point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SimplePoint2(-1.0f, 1.5f);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// set its coordinates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-1.0f;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1.5f;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get its coordinates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 = ("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",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")"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q.y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p.y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  // equals?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p.equals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(q) is: "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4114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440" y="436320"/>
              <a:ext cx="7367400" cy="579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280" y="424440"/>
                <a:ext cx="7391520" cy="58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0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Code Duplication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notice that the constructor bodies are almost identical to each other</a:t>
            </a:r>
          </a:p>
          <a:p>
            <a:pPr lvl="1"/>
            <a:r>
              <a:rPr lang="en-US" dirty="0"/>
              <a:t>all three constructors have 2 lines of code</a:t>
            </a:r>
          </a:p>
          <a:p>
            <a:pPr lvl="1"/>
            <a:r>
              <a:rPr lang="en-US" dirty="0"/>
              <a:t>all three constructors set the x and y coordinate of the point</a:t>
            </a:r>
          </a:p>
          <a:p>
            <a:pPr lvl="1"/>
            <a:endParaRPr lang="en-US" dirty="0"/>
          </a:p>
          <a:p>
            <a:r>
              <a:rPr lang="en-US" dirty="0"/>
              <a:t>whenever you see duplicated code you should consider moving the duplicated code into a method</a:t>
            </a:r>
          </a:p>
          <a:p>
            <a:r>
              <a:rPr lang="en-US" dirty="0"/>
              <a:t>in this case, one of the constructors already does everything we need to implement the other constructors…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F55C-0DB1-4E8A-86BC-56EBA33B2CE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DB6C-8AFB-4B82-9009-0FC017BA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C5CC-AF23-4803-98E7-E7A325FD56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set by the Registrar</a:t>
            </a:r>
          </a:p>
          <a:p>
            <a:pPr lvl="1"/>
            <a:r>
              <a:rPr lang="en-US" dirty="0"/>
              <a:t>worth 36% of your total grade for Section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665B4-C06D-41C1-A298-B80D3535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76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constructor is allowed to invoke another constructor</a:t>
            </a:r>
          </a:p>
          <a:p>
            <a:r>
              <a:rPr lang="en-US" dirty="0"/>
              <a:t>when a constructor invokes another constructor it is called </a:t>
            </a:r>
            <a:r>
              <a:rPr lang="en-US" i="1" dirty="0"/>
              <a:t>constructor chaining</a:t>
            </a:r>
            <a:r>
              <a:rPr lang="en-US" dirty="0"/>
              <a:t> </a:t>
            </a:r>
          </a:p>
          <a:p>
            <a:r>
              <a:rPr lang="en-US" dirty="0"/>
              <a:t>to invoke a constructor in the same class you use the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dirty="0"/>
              <a:t> keyword</a:t>
            </a:r>
          </a:p>
          <a:p>
            <a:pPr lvl="1"/>
            <a:r>
              <a:rPr lang="en-US" dirty="0"/>
              <a:t>if you do this then it </a:t>
            </a:r>
            <a:r>
              <a:rPr lang="en-US" i="1" dirty="0"/>
              <a:t>must occur</a:t>
            </a:r>
            <a:r>
              <a:rPr lang="en-US" dirty="0"/>
              <a:t> on the first line of the constructor body</a:t>
            </a:r>
          </a:p>
          <a:p>
            <a:pPr lvl="2"/>
            <a:r>
              <a:rPr lang="en-US" dirty="0"/>
              <a:t>but you </a:t>
            </a:r>
            <a:r>
              <a:rPr lang="en-US" i="1" dirty="0"/>
              <a:t>cannot</a:t>
            </a:r>
            <a:r>
              <a:rPr lang="en-US" dirty="0"/>
              <a:t> use 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in a method to invoke a constructor</a:t>
            </a:r>
          </a:p>
          <a:p>
            <a:endParaRPr lang="en-US" dirty="0"/>
          </a:p>
          <a:p>
            <a:r>
              <a:rPr lang="en-US" dirty="0"/>
              <a:t>we can re-write two of our constructors to use constructor chaining...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FDF08-6423-41AC-9229-D5E1EEB9D7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10" y="1960466"/>
            <a:ext cx="8077200" cy="4032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083151"/>
            <a:ext cx="8077200" cy="4032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781800" y="2194862"/>
            <a:ext cx="381000" cy="1157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977931"/>
            <a:ext cx="88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latin typeface="+mj-lt"/>
              </a:rPr>
              <a:t>invokes</a:t>
            </a:r>
          </a:p>
        </p:txBody>
      </p:sp>
      <p:sp>
        <p:nvSpPr>
          <p:cNvPr id="10" name="Curved Left Arrow 9"/>
          <p:cNvSpPr/>
          <p:nvPr/>
        </p:nvSpPr>
        <p:spPr>
          <a:xfrm flipV="1">
            <a:off x="7086600" y="3200399"/>
            <a:ext cx="381000" cy="21452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117068"/>
            <a:ext cx="88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latin typeface="+mj-lt"/>
              </a:rPr>
              <a:t>invokes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(0.0f, 0.0f);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SimplePoint2(SimplePoint2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9CEA-A197-4E3C-84E9-43FEC3CE23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consider the following constructor for SimplePoint2: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SimplePoint2(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0f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lvl="0">
              <a:buClr>
                <a:srgbClr val="DDDDDD"/>
              </a:buClr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}</a:t>
            </a:r>
            <a:endParaRPr lang="en-US" dirty="0"/>
          </a:p>
          <a:p>
            <a:r>
              <a:rPr lang="en-US" dirty="0"/>
              <a:t>using constructor chaining how could the constructor body be re-written?</a:t>
            </a:r>
          </a:p>
          <a:p>
            <a:endParaRPr lang="en-US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SimplePoint2(x, 0f);</a:t>
            </a:r>
            <a:endParaRPr lang="en-US" sz="2400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this();</a:t>
            </a:r>
            <a:endParaRPr lang="en-US" sz="2400" dirty="0"/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this(x, 0f);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this(new SimplePoint2(x, 0f));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15040" y="2049840"/>
              <a:ext cx="5223240" cy="4659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680" y="2041920"/>
                <a:ext cx="5242680" cy="46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84600" y="4892040"/>
              <a:ext cx="6159600" cy="1326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2000" y="4884480"/>
                <a:ext cx="617832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17600" y="5349240"/>
              <a:ext cx="7939440" cy="1370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800" y="5342400"/>
                <a:ext cx="7961040" cy="13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6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method performs some kind of computation</a:t>
            </a:r>
          </a:p>
          <a:p>
            <a:r>
              <a:rPr lang="en-US" dirty="0"/>
              <a:t>a </a:t>
            </a:r>
            <a:r>
              <a:rPr lang="en-US" i="1" dirty="0"/>
              <a:t>non-static</a:t>
            </a:r>
            <a:r>
              <a:rPr lang="en-US" dirty="0"/>
              <a:t> method can use any field belonging to an object in the computation</a:t>
            </a:r>
          </a:p>
          <a:p>
            <a:r>
              <a:rPr lang="en-US" dirty="0"/>
              <a:t>for example, we can provide a non-static method that allows the client to set both the x and y coordinates of the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Sets the x and y coordinate of this point to the argument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values.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the new x coordinate of the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y the new y coordinate of the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set(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provide a method that allows the client to set just the x coordinate of the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Sets the x coordinate of this point to the argument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value.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the new x coordinate of the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provide a method that allows the client to set just the y coordinate of the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Sets the y coordinate of this point to the argument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value.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y the new y coordinate of the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setY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Mutator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methods that change the state of an object are called </a:t>
            </a:r>
            <a:r>
              <a:rPr lang="en-US" i="1" dirty="0"/>
              <a:t>mutator methods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set</a:t>
            </a:r>
            <a:r>
              <a:rPr lang="en-US" dirty="0"/>
              <a:t>,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setX</a:t>
            </a:r>
            <a:r>
              <a:rPr lang="en-US" dirty="0"/>
              <a:t>, and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setY</a:t>
            </a:r>
            <a:r>
              <a:rPr lang="en-US" dirty="0"/>
              <a:t> are all mutator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E17C-1372-4AA8-9280-75F5657C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iClicker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E84A-3362-4213-8BE2-E70AC1E2B4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iClicker</a:t>
            </a:r>
            <a:r>
              <a:rPr lang="en-US" dirty="0"/>
              <a:t> exercises in every lecture (except this one)</a:t>
            </a:r>
          </a:p>
          <a:p>
            <a:r>
              <a:rPr lang="en-US" dirty="0"/>
              <a:t>0.25% per lecture for a maximum of 4% of your total grade</a:t>
            </a:r>
          </a:p>
          <a:p>
            <a:pPr lvl="1"/>
            <a:r>
              <a:rPr lang="en-US" dirty="0"/>
              <a:t>responses are graded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4B27B-DB82-4FBC-A675-11161465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890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57840" y="264960"/>
              <a:ext cx="7283520" cy="486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9920" y="256320"/>
                <a:ext cx="7302960" cy="48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0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9CEA-A197-4E3C-84E9-43FEC3CE23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moveX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}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moveX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  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}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moveX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}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moveX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this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itchFamily="49" charset="0"/>
              </a:rPr>
              <a:t>y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dx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b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}</a:t>
            </a:r>
          </a:p>
          <a:p>
            <a:pPr marL="342900" indent="-342900">
              <a:buFont typeface="+mj-lt"/>
              <a:buAutoNum type="alphaUcPeriod"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0600" y="1450800"/>
              <a:ext cx="8478720" cy="3958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720" y="1439280"/>
                <a:ext cx="8497800" cy="39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5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E1FC-5547-4B48-A82F-D8296A11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90E3-4863-4E47-92A0-9D832E8A0E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method that returns information about the state of an object is called an </a:t>
            </a:r>
            <a:r>
              <a:rPr lang="en-US" i="1" dirty="0"/>
              <a:t>accessor method</a:t>
            </a:r>
            <a:r>
              <a:rPr lang="en-US" dirty="0"/>
              <a:t> </a:t>
            </a:r>
          </a:p>
          <a:p>
            <a:r>
              <a:rPr lang="en-US" dirty="0"/>
              <a:t>for example, we can provide methods that return the x or y coordinate of a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8C523-B1DE-4D6F-B995-85094B07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3F5FBF"/>
                </a:solidFill>
              </a:rPr>
              <a:t>Returns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x coordinate of this point.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7F9FBF"/>
                </a:solidFill>
              </a:rPr>
              <a:t>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x coordinate of this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return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3F5FBF"/>
                </a:solidFill>
              </a:rPr>
              <a:t>Returns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y coordinate of this point.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7F9FBF"/>
                </a:solidFill>
              </a:rPr>
              <a:t>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y coordinate of this point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*/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etY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return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7040" y="1994400"/>
              <a:ext cx="7157160" cy="349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040" y="1980360"/>
                <a:ext cx="7179840" cy="35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130640" y="3582360"/>
              <a:ext cx="3636000" cy="15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2720" y="3572280"/>
                <a:ext cx="365400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first line of a method declaration is sometimes called the </a:t>
            </a:r>
            <a:r>
              <a:rPr lang="en-US" i="1" dirty="0"/>
              <a:t>method header</a:t>
            </a:r>
            <a:r>
              <a:rPr lang="en-US" dirty="0"/>
              <a:t>  </a:t>
            </a:r>
          </a:p>
          <a:p>
            <a:r>
              <a:rPr lang="en-US" dirty="0"/>
              <a:t>a method header is made up of the following parts: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modifiers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return type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method name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parameter list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throws clause (only if the method throws a checked exception)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15D8-6FC6-4C49-972C-35494165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878D-96E1-4F54-8C92-AA53D2B803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	public void set(float x, float 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14463-EC80-4E36-A9A4-74E23859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5F279CE-48AC-4432-B45C-5BCF557289C9}"/>
              </a:ext>
            </a:extLst>
          </p:cNvPr>
          <p:cNvSpPr/>
          <p:nvPr/>
        </p:nvSpPr>
        <p:spPr>
          <a:xfrm rot="5400000">
            <a:off x="1896957" y="3192357"/>
            <a:ext cx="168487" cy="106679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BCA18-E675-4156-A63B-A974887EFCC5}"/>
              </a:ext>
            </a:extLst>
          </p:cNvPr>
          <p:cNvSpPr txBox="1"/>
          <p:nvPr/>
        </p:nvSpPr>
        <p:spPr>
          <a:xfrm>
            <a:off x="1465082" y="3890433"/>
            <a:ext cx="104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modifier</a:t>
            </a:r>
          </a:p>
        </p:txBody>
      </p:sp>
    </p:spTree>
    <p:extLst>
      <p:ext uri="{BB962C8B-B14F-4D97-AF65-F5344CB8AC3E}">
        <p14:creationId xmlns:p14="http://schemas.microsoft.com/office/powerpoint/2010/main" val="14908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15D8-6FC6-4C49-972C-35494165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878D-96E1-4F54-8C92-AA53D2B803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	public void set(float x, float 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14463-EC80-4E36-A9A4-74E23859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5F279CE-48AC-4432-B45C-5BCF557289C9}"/>
              </a:ext>
            </a:extLst>
          </p:cNvPr>
          <p:cNvSpPr/>
          <p:nvPr/>
        </p:nvSpPr>
        <p:spPr>
          <a:xfrm rot="5400000">
            <a:off x="3001856" y="3382857"/>
            <a:ext cx="168487" cy="68579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BCA18-E675-4156-A63B-A974887EFCC5}"/>
              </a:ext>
            </a:extLst>
          </p:cNvPr>
          <p:cNvSpPr txBox="1"/>
          <p:nvPr/>
        </p:nvSpPr>
        <p:spPr>
          <a:xfrm>
            <a:off x="2438400" y="3890433"/>
            <a:ext cx="13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return type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42320" y="4503600"/>
              <a:ext cx="2345040" cy="961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960" y="4492800"/>
                <a:ext cx="236340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4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15D8-6FC6-4C49-972C-35494165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878D-96E1-4F54-8C92-AA53D2B803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	public void set(float x, float 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14463-EC80-4E36-A9A4-74E23859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5F279CE-48AC-4432-B45C-5BCF557289C9}"/>
              </a:ext>
            </a:extLst>
          </p:cNvPr>
          <p:cNvSpPr/>
          <p:nvPr/>
        </p:nvSpPr>
        <p:spPr>
          <a:xfrm rot="5400000">
            <a:off x="3832436" y="3451436"/>
            <a:ext cx="168487" cy="5486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BCA18-E675-4156-A63B-A974887EFCC5}"/>
              </a:ext>
            </a:extLst>
          </p:cNvPr>
          <p:cNvSpPr txBox="1"/>
          <p:nvPr/>
        </p:nvSpPr>
        <p:spPr>
          <a:xfrm>
            <a:off x="3124200" y="3890433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method name</a:t>
            </a:r>
          </a:p>
        </p:txBody>
      </p:sp>
    </p:spTree>
    <p:extLst>
      <p:ext uri="{BB962C8B-B14F-4D97-AF65-F5344CB8AC3E}">
        <p14:creationId xmlns:p14="http://schemas.microsoft.com/office/powerpoint/2010/main" val="15726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15D8-6FC6-4C49-972C-35494165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878D-96E1-4F54-8C92-AA53D2B803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	public void set(float x, float 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14463-EC80-4E36-A9A4-74E23859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5F279CE-48AC-4432-B45C-5BCF557289C9}"/>
              </a:ext>
            </a:extLst>
          </p:cNvPr>
          <p:cNvSpPr/>
          <p:nvPr/>
        </p:nvSpPr>
        <p:spPr>
          <a:xfrm rot="5400000">
            <a:off x="5737437" y="2262716"/>
            <a:ext cx="168487" cy="2926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BCA18-E675-4156-A63B-A974887EFCC5}"/>
              </a:ext>
            </a:extLst>
          </p:cNvPr>
          <p:cNvSpPr txBox="1"/>
          <p:nvPr/>
        </p:nvSpPr>
        <p:spPr>
          <a:xfrm>
            <a:off x="5066985" y="3890433"/>
            <a:ext cx="156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parameter list</a:t>
            </a:r>
          </a:p>
        </p:txBody>
      </p:sp>
    </p:spTree>
    <p:extLst>
      <p:ext uri="{BB962C8B-B14F-4D97-AF65-F5344CB8AC3E}">
        <p14:creationId xmlns:p14="http://schemas.microsoft.com/office/powerpoint/2010/main" val="22013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set of freely available electronic notes is available from the Moodle site</a:t>
            </a:r>
          </a:p>
          <a:p>
            <a:r>
              <a:rPr lang="en-US" dirty="0"/>
              <a:t>recommended textbooks</a:t>
            </a:r>
          </a:p>
          <a:p>
            <a:pPr lvl="1"/>
            <a:r>
              <a:rPr lang="en-US" i="1" dirty="0"/>
              <a:t>Building Java Programs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 Edition, S </a:t>
            </a:r>
            <a:r>
              <a:rPr lang="en-US" dirty="0" err="1"/>
              <a:t>Roges</a:t>
            </a:r>
            <a:r>
              <a:rPr lang="en-US" dirty="0"/>
              <a:t> and M </a:t>
            </a:r>
            <a:r>
              <a:rPr lang="en-US" dirty="0" err="1"/>
              <a:t>Stepp</a:t>
            </a:r>
            <a:endParaRPr lang="en-US" dirty="0"/>
          </a:p>
          <a:p>
            <a:pPr lvl="1"/>
            <a:r>
              <a:rPr lang="en-US" i="1" dirty="0"/>
              <a:t>Introduction to Programming in Java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R </a:t>
            </a:r>
            <a:r>
              <a:rPr lang="en-US" dirty="0" err="1"/>
              <a:t>Sedgewick</a:t>
            </a:r>
            <a:r>
              <a:rPr lang="en-US" dirty="0"/>
              <a:t> and K Wayne</a:t>
            </a:r>
          </a:p>
          <a:p>
            <a:pPr lvl="2"/>
            <a:r>
              <a:rPr lang="en-US" dirty="0"/>
              <a:t>does not cover inheritance</a:t>
            </a:r>
          </a:p>
          <a:p>
            <a:pPr lvl="1"/>
            <a:r>
              <a:rPr lang="en-US" i="1" dirty="0"/>
              <a:t>Absolute Java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Edition, W </a:t>
            </a:r>
            <a:r>
              <a:rPr lang="en-US" dirty="0" err="1"/>
              <a:t>Savitch</a:t>
            </a:r>
            <a:endParaRPr lang="en-US" dirty="0"/>
          </a:p>
          <a:p>
            <a:r>
              <a:rPr lang="en-US" dirty="0"/>
              <a:t>recommended references</a:t>
            </a:r>
          </a:p>
          <a:p>
            <a:pPr lvl="1"/>
            <a:r>
              <a:rPr lang="en-US" i="1" dirty="0"/>
              <a:t>Java Pocket Guide</a:t>
            </a:r>
            <a:r>
              <a:rPr lang="en-US" dirty="0"/>
              <a:t>, Liguori and Liguori</a:t>
            </a:r>
          </a:p>
          <a:p>
            <a:pPr lvl="1"/>
            <a:r>
              <a:rPr lang="en-US" i="1" dirty="0"/>
              <a:t>Effective Java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J Bloch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01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247F-3550-44EE-A908-ED43CD06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D4C5-3D38-4C29-81B7-1B78A96F39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parameter list is the list of types and names that appear inside of the parentheses</a:t>
            </a:r>
          </a:p>
          <a:p>
            <a:pPr lvl="0">
              <a:buClr>
                <a:srgbClr val="4D4D4D"/>
              </a:buClr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0">
              <a:buClr>
                <a:srgbClr val="4D4D4D"/>
              </a:buClr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0">
              <a:buClr>
                <a:srgbClr val="4D4D4D"/>
              </a:buClr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lvl="0" indent="0">
              <a:buClr>
                <a:srgbClr val="4D4D4D"/>
              </a:buClr>
              <a:buNone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	public void set(float x, float y)</a:t>
            </a: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0">
              <a:buClr>
                <a:srgbClr val="4D4D4D"/>
              </a:buClr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0">
              <a:buClr>
                <a:srgbClr val="4D4D4D"/>
              </a:buClr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0">
              <a:buClr>
                <a:srgbClr val="4D4D4D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4D4D4D"/>
              </a:buClr>
            </a:pPr>
            <a:r>
              <a:rPr lang="en-US" dirty="0">
                <a:solidFill>
                  <a:prstClr val="black"/>
                </a:solidFill>
              </a:rPr>
              <a:t>the names in the parameter list must be unique</a:t>
            </a:r>
          </a:p>
          <a:p>
            <a:pPr lvl="1">
              <a:buClr>
                <a:srgbClr val="4D4D4D"/>
              </a:buClr>
            </a:pPr>
            <a:r>
              <a:rPr lang="en-US" dirty="0">
                <a:solidFill>
                  <a:prstClr val="black"/>
                </a:solidFill>
              </a:rPr>
              <a:t>i.e., duplicate parameter names are not allowed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75732-84AD-4FA0-AD95-30053BCC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18A1A26-B286-4615-A27F-11DA6F055289}"/>
              </a:ext>
            </a:extLst>
          </p:cNvPr>
          <p:cNvSpPr/>
          <p:nvPr/>
        </p:nvSpPr>
        <p:spPr>
          <a:xfrm rot="5400000">
            <a:off x="5737437" y="2346351"/>
            <a:ext cx="168487" cy="2926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D1A23-17A5-43FF-9308-E32CFF797390}"/>
              </a:ext>
            </a:extLst>
          </p:cNvPr>
          <p:cNvSpPr txBox="1"/>
          <p:nvPr/>
        </p:nvSpPr>
        <p:spPr>
          <a:xfrm>
            <a:off x="5066985" y="3974068"/>
            <a:ext cx="156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parameter list</a:t>
            </a:r>
          </a:p>
        </p:txBody>
      </p:sp>
    </p:spTree>
    <p:extLst>
      <p:ext uri="{BB962C8B-B14F-4D97-AF65-F5344CB8AC3E}">
        <p14:creationId xmlns:p14="http://schemas.microsoft.com/office/powerpoint/2010/main" val="19220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signature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every method has a </a:t>
            </a:r>
            <a:r>
              <a:rPr lang="en-US" i="1" dirty="0"/>
              <a:t>signature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signature consists of the method name and the types in the parameter list</a:t>
            </a:r>
          </a:p>
          <a:p>
            <a:pPr lvl="1"/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		public void set(float x, float y)</a:t>
            </a: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20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/>
              <a:t>   has the signature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			set(float, float)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80240" y="3659400"/>
              <a:ext cx="3541680" cy="1779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7640" y="3648600"/>
                <a:ext cx="3560760" cy="17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0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signature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other examples from </a:t>
            </a:r>
            <a:r>
              <a:rPr lang="en-US" b="1" dirty="0" err="1">
                <a:latin typeface="Consolas" panose="020B0609020204030204" pitchFamily="49" charset="0"/>
              </a:rPr>
              <a:t>java.lang.String</a:t>
            </a:r>
            <a:endParaRPr lang="en-US" b="1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headers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toUpperCase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charAt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index)</a:t>
            </a:r>
            <a:r>
              <a:rPr lang="en-US" dirty="0"/>
              <a:t> 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indexOf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(String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str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fromIndex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</a:t>
            </a:r>
          </a:p>
          <a:p>
            <a:pPr lvl="2"/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getChars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srcBegin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srcEnd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char[]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dst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			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dstBegin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signatures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toUpperCase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charAt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indexOf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(String,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</a:t>
            </a:r>
          </a:p>
          <a:p>
            <a:pPr lvl="2"/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getChars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char[],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1FFD8-1FC4-46A7-A765-AA7724423B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the return type of the following method?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StringBuilder</a:t>
            </a:r>
            <a:r>
              <a:rPr lang="en-US" b="1" dirty="0">
                <a:latin typeface="Consolas" panose="020B0609020204030204" pitchFamily="49" charset="0"/>
              </a:rPr>
              <a:t> append(</a:t>
            </a:r>
            <a:r>
              <a:rPr lang="en-US" b="1" dirty="0" err="1">
                <a:latin typeface="Consolas" panose="020B0609020204030204" pitchFamily="49" charset="0"/>
              </a:rPr>
              <a:t>CharSequence</a:t>
            </a:r>
            <a:r>
              <a:rPr lang="en-US" b="1" dirty="0">
                <a:latin typeface="Consolas" panose="020B0609020204030204" pitchFamily="49" charset="0"/>
              </a:rPr>
              <a:t> s,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start, 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end)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 err="1">
                <a:latin typeface="Consolas" panose="020B0609020204030204" pitchFamily="49" charset="0"/>
              </a:rPr>
              <a:t>int</a:t>
            </a:r>
            <a:endParaRPr lang="en-US" b="1" dirty="0"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b="1" dirty="0" err="1">
                <a:latin typeface="Consolas" panose="020B0609020204030204" pitchFamily="49" charset="0"/>
              </a:rPr>
              <a:t>CharSequence</a:t>
            </a:r>
            <a:endParaRPr lang="en-US" b="1" dirty="0"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b="1" dirty="0">
                <a:latin typeface="Consolas" panose="020B0609020204030204" pitchFamily="49" charset="0"/>
              </a:rPr>
              <a:t>void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err="1">
                <a:latin typeface="Consolas" panose="020B0609020204030204" pitchFamily="49" charset="0"/>
              </a:rPr>
              <a:t>StringBuilder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52600" y="2585160"/>
              <a:ext cx="2290320" cy="12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520" y="2574000"/>
                <a:ext cx="2313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2760" y="5424480"/>
              <a:ext cx="336960" cy="37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040" y="5412960"/>
                <a:ext cx="353880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5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B465-A316-4DA5-9EE8-F719BAF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iClicker</a:t>
            </a:r>
            <a:r>
              <a:rPr lang="en-US" dirty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1FFD8-1FC4-46A7-A765-AA7724423B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the signature of the following method?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err="1">
                <a:latin typeface="Consolas" panose="020B0609020204030204" pitchFamily="49" charset="0"/>
              </a:rPr>
              <a:t>StringBuilder</a:t>
            </a:r>
            <a:r>
              <a:rPr lang="en-US" sz="2400" b="1" dirty="0">
                <a:latin typeface="Consolas" panose="020B0609020204030204" pitchFamily="49" charset="0"/>
              </a:rPr>
              <a:t> append(</a:t>
            </a:r>
            <a:r>
              <a:rPr lang="en-US" sz="2400" b="1" dirty="0" err="1">
                <a:latin typeface="Consolas" panose="020B0609020204030204" pitchFamily="49" charset="0"/>
              </a:rPr>
              <a:t>CharSequence</a:t>
            </a:r>
            <a:r>
              <a:rPr lang="en-US" sz="2400" b="1" dirty="0">
                <a:latin typeface="Consolas" panose="020B0609020204030204" pitchFamily="49" charset="0"/>
              </a:rPr>
              <a:t> s,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             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start,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end)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 err="1">
                <a:latin typeface="Consolas" panose="020B0609020204030204" pitchFamily="49" charset="0"/>
              </a:rPr>
              <a:t>StringBuilder</a:t>
            </a:r>
            <a:r>
              <a:rPr lang="en-US" sz="2400" b="1" dirty="0">
                <a:latin typeface="Consolas" panose="020B0609020204030204" pitchFamily="49" charset="0"/>
              </a:rPr>
              <a:t> append(</a:t>
            </a:r>
            <a:r>
              <a:rPr lang="en-US" sz="2400" b="1" dirty="0" err="1">
                <a:latin typeface="Consolas" panose="020B0609020204030204" pitchFamily="49" charset="0"/>
              </a:rPr>
              <a:t>CharSequence</a:t>
            </a:r>
            <a:r>
              <a:rPr lang="en-US" sz="2400" b="1" dirty="0"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append(</a:t>
            </a:r>
            <a:r>
              <a:rPr lang="en-US" sz="2400" b="1" dirty="0" err="1">
                <a:latin typeface="Consolas" panose="020B0609020204030204" pitchFamily="49" charset="0"/>
              </a:rPr>
              <a:t>CharSequence</a:t>
            </a:r>
            <a:r>
              <a:rPr lang="en-US" sz="2400" b="1" dirty="0"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latin typeface="Consolas" panose="020B0609020204030204" pitchFamily="49" charset="0"/>
              </a:rPr>
              <a:t>append(</a:t>
            </a:r>
            <a:r>
              <a:rPr lang="en-US" sz="2400" b="1" dirty="0" err="1">
                <a:latin typeface="Consolas" panose="020B0609020204030204" pitchFamily="49" charset="0"/>
              </a:rPr>
              <a:t>CharSequence</a:t>
            </a:r>
            <a:r>
              <a:rPr lang="en-US" sz="2400" b="1" dirty="0">
                <a:latin typeface="Consolas" panose="020B0609020204030204" pitchFamily="49" charset="0"/>
              </a:rPr>
              <a:t> s,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start, </a:t>
            </a: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end)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err="1">
                <a:latin typeface="Consolas" panose="020B0609020204030204" pitchFamily="49" charset="0"/>
              </a:rPr>
              <a:t>StringBuilder</a:t>
            </a:r>
            <a:r>
              <a:rPr lang="en-US" sz="2400" b="1" dirty="0">
                <a:latin typeface="Consolas" panose="020B0609020204030204" pitchFamily="49" charset="0"/>
              </a:rPr>
              <a:t> append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4B91-1E11-4EAA-B0BA-631F5D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1640" y="4422600"/>
              <a:ext cx="287280" cy="303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200" y="4410720"/>
                <a:ext cx="30852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3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method signatures in a class must be unique</a:t>
            </a:r>
          </a:p>
          <a:p>
            <a:r>
              <a:rPr lang="en-US" dirty="0"/>
              <a:t>we can introduce a second method in the same class:</a:t>
            </a:r>
          </a:p>
          <a:p>
            <a:endParaRPr lang="en-US" dirty="0"/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		public void set(float x)   // (x, 0)</a:t>
            </a:r>
            <a:endParaRPr lang="en-CA" sz="18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US" dirty="0"/>
          </a:p>
          <a:p>
            <a:pPr lvl="0">
              <a:buClr>
                <a:srgbClr val="4D4D4D"/>
              </a:buClr>
            </a:pPr>
            <a:r>
              <a:rPr lang="en-US" dirty="0"/>
              <a:t>but not a third one: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4D4D4D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		public void set(float y)   // (0, y)</a:t>
            </a:r>
            <a:endParaRPr lang="en-CA" sz="18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91480" y="3141360"/>
              <a:ext cx="2410560" cy="1749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2120" y="3130920"/>
                <a:ext cx="2427840" cy="17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943880" y="3594600"/>
              <a:ext cx="3264480" cy="774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5240" y="3588480"/>
                <a:ext cx="3283920" cy="7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5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or more methods with the same name but different signatures are said to be </a:t>
            </a:r>
            <a:r>
              <a:rPr lang="en-US" i="1" dirty="0"/>
              <a:t>overloaded</a:t>
            </a:r>
            <a:r>
              <a:rPr lang="en-US" dirty="0"/>
              <a:t> </a:t>
            </a:r>
          </a:p>
          <a:p>
            <a:endParaRPr lang="en-US" dirty="0"/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public float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</a:rPr>
              <a:t>distanceTo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(float x, float y)</a:t>
            </a:r>
            <a:endParaRPr lang="en-CA" sz="18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1800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public float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</a:rPr>
              <a:t>distanceTo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(double x, double y)</a:t>
            </a:r>
            <a:endParaRPr lang="en-CA" sz="18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1800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public float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</a:rPr>
              <a:t>distanceTo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(SimplePoint2 p)</a:t>
            </a:r>
            <a:endParaRPr lang="en-CA" sz="1800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endParaRPr lang="en-CA" sz="1800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4D4D4D"/>
              </a:buClr>
              <a:buNone/>
              <a:defRPr/>
            </a:pPr>
            <a:r>
              <a:rPr lang="en-CA" sz="1800" dirty="0">
                <a:solidFill>
                  <a:prstClr val="black"/>
                </a:solidFill>
                <a:cs typeface="Courier New" pitchFamily="49" charset="0"/>
              </a:rPr>
              <a:t>	</a:t>
            </a:r>
            <a:r>
              <a:rPr lang="en-CA" dirty="0">
                <a:solidFill>
                  <a:prstClr val="black"/>
                </a:solidFill>
                <a:cs typeface="Courier New" pitchFamily="49" charset="0"/>
              </a:rPr>
              <a:t>are all overloaded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78400" y="5515920"/>
              <a:ext cx="6170400" cy="609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560" y="5504400"/>
                <a:ext cx="6186600" cy="6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0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return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Java methods return nothing (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dirty="0"/>
              <a:t>) or a single type of value </a:t>
            </a:r>
          </a:p>
          <a:p>
            <a:r>
              <a:rPr lang="en-US" dirty="0"/>
              <a:t>our method</a:t>
            </a:r>
          </a:p>
          <a:p>
            <a:endParaRPr lang="en-US" dirty="0"/>
          </a:p>
          <a:p>
            <a:pPr marL="0" lvl="0" indent="0">
              <a:buClr>
                <a:srgbClr val="4D4D4D"/>
              </a:buClr>
              <a:buNone/>
            </a:pPr>
            <a:r>
              <a:rPr lang="en-CA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		public float </a:t>
            </a:r>
            <a:r>
              <a:rPr lang="en-CA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getX</a:t>
            </a:r>
            <a:r>
              <a:rPr lang="en-CA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has the return type 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241A-B659-48F1-9EB2-B8763A985DCF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Obligatory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Java every class is actually a child class of the class </a:t>
            </a:r>
            <a:r>
              <a:rPr lang="en-US" b="1" dirty="0" err="1">
                <a:latin typeface="Consolas" panose="020B0609020204030204" pitchFamily="49" charset="0"/>
              </a:rPr>
              <a:t>java.lang.Object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this means that every class has methods that it inherits from </a:t>
            </a:r>
            <a:r>
              <a:rPr lang="en-US" b="1" dirty="0" err="1">
                <a:latin typeface="Consolas" panose="020B0609020204030204" pitchFamily="49" charset="0"/>
              </a:rPr>
              <a:t>java.lang.Object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there are 11 such methods, but 3 are especially important to us:</a:t>
            </a:r>
          </a:p>
          <a:p>
            <a:pPr lvl="3"/>
            <a:r>
              <a:rPr lang="en-US" b="1" dirty="0" err="1">
                <a:latin typeface="Consolas" panose="020B0609020204030204" pitchFamily="49" charset="0"/>
              </a:rPr>
              <a:t>toString</a:t>
            </a:r>
            <a:endParaRPr lang="en-US" b="1" dirty="0">
              <a:latin typeface="Consolas" panose="020B0609020204030204" pitchFamily="49" charset="0"/>
            </a:endParaRPr>
          </a:p>
          <a:p>
            <a:pPr lvl="3"/>
            <a:r>
              <a:rPr lang="en-US" b="1" dirty="0">
                <a:latin typeface="Consolas" panose="020B0609020204030204" pitchFamily="49" charset="0"/>
              </a:rPr>
              <a:t>equals</a:t>
            </a:r>
          </a:p>
          <a:p>
            <a:pPr lvl="3"/>
            <a:r>
              <a:rPr lang="en-US" b="1" dirty="0" err="1">
                <a:latin typeface="Consolas" panose="020B0609020204030204" pitchFamily="49" charset="0"/>
              </a:rPr>
              <a:t>hashCode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nsolas" panose="020B0609020204030204" pitchFamily="49" charset="0"/>
              </a:rPr>
              <a:t>toString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nsolas" panose="020B0609020204030204" pitchFamily="49" charset="0"/>
              </a:rPr>
              <a:t>toString</a:t>
            </a:r>
            <a:r>
              <a:rPr lang="en-US" dirty="0"/>
              <a:t> method should return a textual representation of the object</a:t>
            </a:r>
          </a:p>
          <a:p>
            <a:r>
              <a:rPr lang="en-US" dirty="0"/>
              <a:t>a textual representation of the point </a:t>
            </a:r>
            <a:r>
              <a:rPr lang="en-US" b="1" dirty="0">
                <a:latin typeface="Consolas" panose="020B0609020204030204" pitchFamily="49" charset="0"/>
              </a:rPr>
              <a:t>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SimplePoint2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  <a:cs typeface="Courier New" pitchFamily="49" charset="0"/>
              </a:rPr>
              <a:t>p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SimplePoint2(-1.0f, 1.5f);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might be something like </a:t>
            </a:r>
            <a:r>
              <a:rPr lang="en-US" b="1" dirty="0">
                <a:latin typeface="Consolas" panose="020B0609020204030204" pitchFamily="49" charset="0"/>
              </a:rPr>
              <a:t>(-1.0, 1.5)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A4DC-7484-4BA3-B678-45C826FA36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10842</TotalTime>
  <Words>5048</Words>
  <Application>Microsoft Office PowerPoint</Application>
  <PresentationFormat>On-screen Show (4:3)</PresentationFormat>
  <Paragraphs>1091</Paragraphs>
  <Slides>113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Arial</vt:lpstr>
      <vt:lpstr>Calibri</vt:lpstr>
      <vt:lpstr>Consolas</vt:lpstr>
      <vt:lpstr>Constantia</vt:lpstr>
      <vt:lpstr>Courier New</vt:lpstr>
      <vt:lpstr>Wingdings</vt:lpstr>
      <vt:lpstr>Wingdings 3</vt:lpstr>
      <vt:lpstr>Origin</vt:lpstr>
      <vt:lpstr>Advanced Object Oriented Programming </vt:lpstr>
      <vt:lpstr>Who Am I?</vt:lpstr>
      <vt:lpstr>Course Format</vt:lpstr>
      <vt:lpstr>Labs</vt:lpstr>
      <vt:lpstr>Labs</vt:lpstr>
      <vt:lpstr>Tests</vt:lpstr>
      <vt:lpstr>Exam</vt:lpstr>
      <vt:lpstr>iClicker</vt:lpstr>
      <vt:lpstr>Textbook</vt:lpstr>
      <vt:lpstr>Fundamental Terms</vt:lpstr>
      <vt:lpstr>Type</vt:lpstr>
      <vt:lpstr>Primitive Types</vt:lpstr>
      <vt:lpstr>Reference Types</vt:lpstr>
      <vt:lpstr>Class</vt:lpstr>
      <vt:lpstr>Object</vt:lpstr>
      <vt:lpstr>Reference</vt:lpstr>
      <vt:lpstr>Memory Diagrams</vt:lpstr>
      <vt:lpstr>Memory Diagrams</vt:lpstr>
      <vt:lpstr>Organization of a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Organization of a Typical Java Program</vt:lpstr>
      <vt:lpstr>Packages</vt:lpstr>
      <vt:lpstr>Packages</vt:lpstr>
      <vt:lpstr>Packages</vt:lpstr>
      <vt:lpstr>Packages</vt:lpstr>
      <vt:lpstr>Packages</vt:lpstr>
      <vt:lpstr>Packages</vt:lpstr>
      <vt:lpstr>Packages</vt:lpstr>
      <vt:lpstr>Packages</vt:lpstr>
      <vt:lpstr>Packages</vt:lpstr>
      <vt:lpstr>Classes</vt:lpstr>
      <vt:lpstr>Classes</vt:lpstr>
      <vt:lpstr>Why objects?</vt:lpstr>
      <vt:lpstr>PowerPoint Presentation</vt:lpstr>
      <vt:lpstr>Implementing classes</vt:lpstr>
      <vt:lpstr>Implementing classes</vt:lpstr>
      <vt:lpstr>PowerPoint Presentation</vt:lpstr>
      <vt:lpstr>Using SimplePoint2 </vt:lpstr>
      <vt:lpstr>PowerPoint Presentation</vt:lpstr>
      <vt:lpstr>Using SimplePoint2 </vt:lpstr>
      <vt:lpstr>PowerPoint Presentation</vt:lpstr>
      <vt:lpstr>Encapsulation</vt:lpstr>
      <vt:lpstr>Constructors</vt:lpstr>
      <vt:lpstr>No-argument constructor</vt:lpstr>
      <vt:lpstr>PowerPoint Presentation</vt:lpstr>
      <vt:lpstr>PowerPoint Presentation</vt:lpstr>
      <vt:lpstr>iClicker question</vt:lpstr>
      <vt:lpstr>iClicker question</vt:lpstr>
      <vt:lpstr>Custom constructors</vt:lpstr>
      <vt:lpstr>PowerPoint Presentation</vt:lpstr>
      <vt:lpstr>PowerPoint Presentation</vt:lpstr>
      <vt:lpstr>this</vt:lpstr>
      <vt:lpstr>Custom constructors</vt:lpstr>
      <vt:lpstr>PowerPoint Presentation</vt:lpstr>
      <vt:lpstr>PowerPoint Presentation</vt:lpstr>
      <vt:lpstr>Copy constructor</vt:lpstr>
      <vt:lpstr>PowerPoint Presentation</vt:lpstr>
      <vt:lpstr>iClicker question</vt:lpstr>
      <vt:lpstr>Copy constructor</vt:lpstr>
      <vt:lpstr>PowerPoint Presentation</vt:lpstr>
      <vt:lpstr>PowerPoint Presentation</vt:lpstr>
      <vt:lpstr>PowerPoint Presentation</vt:lpstr>
      <vt:lpstr>Avoiding Code Duplication</vt:lpstr>
      <vt:lpstr>Constructor chaining</vt:lpstr>
      <vt:lpstr>PowerPoint Presentation</vt:lpstr>
      <vt:lpstr>iClicker question</vt:lpstr>
      <vt:lpstr>Methods</vt:lpstr>
      <vt:lpstr>PowerPoint Presentation</vt:lpstr>
      <vt:lpstr>Methods</vt:lpstr>
      <vt:lpstr>PowerPoint Presentation</vt:lpstr>
      <vt:lpstr>Methods</vt:lpstr>
      <vt:lpstr>PowerPoint Presentation</vt:lpstr>
      <vt:lpstr>Mutator methods</vt:lpstr>
      <vt:lpstr>PowerPoint Presentation</vt:lpstr>
      <vt:lpstr>iClicker question</vt:lpstr>
      <vt:lpstr>Accessor methods</vt:lpstr>
      <vt:lpstr>PowerPoint Presentation</vt:lpstr>
      <vt:lpstr>PowerPoint Presentation</vt:lpstr>
      <vt:lpstr>Method header</vt:lpstr>
      <vt:lpstr>Method header</vt:lpstr>
      <vt:lpstr>Method header</vt:lpstr>
      <vt:lpstr>Method header</vt:lpstr>
      <vt:lpstr>Method header</vt:lpstr>
      <vt:lpstr>Parameter list</vt:lpstr>
      <vt:lpstr>Method signature</vt:lpstr>
      <vt:lpstr>Method signature</vt:lpstr>
      <vt:lpstr>iClicker question</vt:lpstr>
      <vt:lpstr>iClicker question</vt:lpstr>
      <vt:lpstr>Method signature</vt:lpstr>
      <vt:lpstr>Method signature</vt:lpstr>
      <vt:lpstr>Method return types</vt:lpstr>
      <vt:lpstr>Obligatory methods</vt:lpstr>
      <vt:lpstr>toString </vt:lpstr>
      <vt:lpstr>PowerPoint Presentation</vt:lpstr>
      <vt:lpstr>toString </vt:lpstr>
      <vt:lpstr>PowerPoint Presentation</vt:lpstr>
      <vt:lpstr>PowerPoint Presentation</vt:lpstr>
      <vt:lpstr>PowerPoint Presentation</vt:lpstr>
      <vt:lpstr>Returning a value</vt:lpstr>
      <vt:lpstr>PowerPoint Presentation</vt:lpstr>
      <vt:lpstr>Method return values</vt:lpstr>
      <vt:lpstr>PowerPoint Presentation</vt:lpstr>
      <vt:lpstr>PowerPoint Presentation</vt:lpstr>
      <vt:lpstr>PowerPoint Presentation</vt:lpstr>
      <vt:lpstr>PowerPoint Presentation</vt:lpstr>
      <vt:lpstr>iClicker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307</cp:revision>
  <dcterms:created xsi:type="dcterms:W3CDTF">2006-08-16T00:00:00Z</dcterms:created>
  <dcterms:modified xsi:type="dcterms:W3CDTF">2018-09-11T19:20:26Z</dcterms:modified>
</cp:coreProperties>
</file>